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5143500" type="screen16x9"/>
  <p:notesSz cx="6858000" cy="9144000"/>
  <p:embeddedFontLst>
    <p:embeddedFont>
      <p:font typeface="Helvetica Neue"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363531-9EB1-4D33-8CFE-146B431CDCDE}">
  <a:tblStyle styleId="{B9363531-9EB1-4D33-8CFE-146B431CDC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3974ff5265_1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23974ff5265_1_471: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a:p>
        </p:txBody>
      </p:sp>
      <p:sp>
        <p:nvSpPr>
          <p:cNvPr id="334" name="Google Shape;334;g23974ff5265_1_471: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 sz="800"/>
              <a:t>1</a:t>
            </a:fld>
            <a:endParaRPr sz="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3ace9c1646_0_12: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23ace9c164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3ace9c1646_0_1: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3ace9c164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3974ff5265_1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g23974ff5265_1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3a4c22302d_0_67: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3a4c22302d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3a4c22302d_0_62: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23a4c22302d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3974ff5265_1_1158: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3974ff5265_1_1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3974ff5265_1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3974ff5265_1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3974ff5265_1_479: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23974ff5265_1_4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3a4c22302d_0_5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23a4c22302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3a4c22302d_0_8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rgbClr val="0C234B"/>
                </a:solidFill>
                <a:latin typeface="Helvetica Neue"/>
                <a:ea typeface="Helvetica Neue"/>
                <a:cs typeface="Helvetica Neue"/>
                <a:sym typeface="Helvetica Neue"/>
              </a:rPr>
              <a:t>Researchers can gain a more comprehensive understanding of brain activity.</a:t>
            </a:r>
            <a:br>
              <a:rPr lang="en" sz="1200">
                <a:solidFill>
                  <a:srgbClr val="0C234B"/>
                </a:solidFill>
                <a:latin typeface="Helvetica Neue"/>
                <a:ea typeface="Helvetica Neue"/>
                <a:cs typeface="Helvetica Neue"/>
                <a:sym typeface="Helvetica Neue"/>
              </a:rPr>
            </a:br>
            <a:br>
              <a:rPr lang="en" sz="1200">
                <a:solidFill>
                  <a:srgbClr val="0C234B"/>
                </a:solidFill>
                <a:latin typeface="Helvetica Neue"/>
                <a:ea typeface="Helvetica Neue"/>
                <a:cs typeface="Helvetica Neue"/>
                <a:sym typeface="Helvetica Neue"/>
              </a:rPr>
            </a:br>
            <a:r>
              <a:rPr lang="en" sz="1200">
                <a:solidFill>
                  <a:srgbClr val="0C234B"/>
                </a:solidFill>
                <a:latin typeface="Helvetica Neue"/>
                <a:ea typeface="Helvetica Neue"/>
                <a:cs typeface="Helvetica Neue"/>
                <a:sym typeface="Helvetica Neue"/>
              </a:rPr>
              <a:t>By analyzing two types of signals, namely fNIRS and EEG patterns with eye-tracking data, researchers can determine how visual stimuli affect the brain. This will allowing researchers to visualize and analyze neural activity in real-time or recorded sessions</a:t>
            </a:r>
            <a:endParaRPr sz="1200">
              <a:solidFill>
                <a:srgbClr val="0C234B"/>
              </a:solidFill>
              <a:latin typeface="Helvetica Neue"/>
              <a:ea typeface="Helvetica Neue"/>
              <a:cs typeface="Helvetica Neue"/>
              <a:sym typeface="Helvetica Neue"/>
            </a:endParaRPr>
          </a:p>
          <a:p>
            <a:pPr marL="0" lvl="0" indent="0" algn="l" rtl="0">
              <a:spcBef>
                <a:spcPts val="0"/>
              </a:spcBef>
              <a:spcAft>
                <a:spcPts val="0"/>
              </a:spcAft>
              <a:buNone/>
            </a:pPr>
            <a:endParaRPr sz="1200">
              <a:latin typeface="Helvetica Neue"/>
              <a:ea typeface="Helvetica Neue"/>
              <a:cs typeface="Helvetica Neue"/>
              <a:sym typeface="Helvetica Neue"/>
            </a:endParaRPr>
          </a:p>
        </p:txBody>
      </p:sp>
      <p:sp>
        <p:nvSpPr>
          <p:cNvPr id="478" name="Google Shape;478;g23a4c22302d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a852dd8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3a852dd8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3a852dd855_0_2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23a852dd85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3974ff5265_1_1164: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23974ff5265_1_1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3974ff5265_1_1143: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23974ff5265_1_1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3974ff5265_1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23974ff5265_1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11c980b19_0_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211c980b1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1f17c5a456_0_20: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21f17c5a45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1f17c5a456_0_1: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21f17c5a45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1f17c5a456_0_7: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1f17c5a45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3c77f26301_0_0: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23c77f2630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3974ff5265_1_620: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23974ff5265_1_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3974ff5265_1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3974ff5265_1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3c77f26301_0_34: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g23c77f26301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a4c22302d_0_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23a4c22302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3974ff5265_1_1153: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23974ff5265_1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3a4c22302d_0_3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23a4c22302d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3a4c2230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23a4c2230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3a4c22302d_0_15: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23a4c22302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3a4c22302d_0_24:notes"/>
          <p:cNvSpPr txBox="1">
            <a:spLocks noGrp="1"/>
          </p:cNvSpPr>
          <p:nvPr>
            <p:ph type="body" idx="1"/>
          </p:nvPr>
        </p:nvSpPr>
        <p:spPr>
          <a:xfrm>
            <a:off x="685800" y="4401256"/>
            <a:ext cx="5486400" cy="35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23a4c22302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53" name="Google Shape;53;p14"/>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Calibri"/>
              <a:ea typeface="Calibri"/>
              <a:cs typeface="Calibri"/>
              <a:sym typeface="Calibri"/>
            </a:endParaRPr>
          </a:p>
        </p:txBody>
      </p:sp>
      <p:sp>
        <p:nvSpPr>
          <p:cNvPr id="54" name="Google Shape;54;p14"/>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55" name="Google Shape;55;p14"/>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56" name="Google Shape;56;p14"/>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7" name="Google Shape;57;p14"/>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60" name="Google Shape;60;p15"/>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 name="Google Shape;61;p15"/>
          <p:cNvSpPr/>
          <p:nvPr/>
        </p:nvSpPr>
        <p:spPr>
          <a:xfrm>
            <a:off x="1068650" y="514350"/>
            <a:ext cx="14288" cy="411480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 name="Google Shape;62;p15"/>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63" name="Google Shape;63;p15"/>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64" name="Google Shape;64;p15"/>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 name="Google Shape;65;p15"/>
          <p:cNvSpPr/>
          <p:nvPr/>
        </p:nvSpPr>
        <p:spPr>
          <a:xfrm>
            <a:off x="1068650" y="514350"/>
            <a:ext cx="14288" cy="411480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 name="Google Shape;66;p15"/>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7"/>
        <p:cNvGrpSpPr/>
        <p:nvPr/>
      </p:nvGrpSpPr>
      <p:grpSpPr>
        <a:xfrm>
          <a:off x="0" y="0"/>
          <a:ext cx="0" cy="0"/>
          <a:chOff x="0" y="0"/>
          <a:chExt cx="0" cy="0"/>
        </a:xfrm>
      </p:grpSpPr>
      <p:sp>
        <p:nvSpPr>
          <p:cNvPr id="68" name="Google Shape;68;p16"/>
          <p:cNvSpPr/>
          <p:nvPr/>
        </p:nvSpPr>
        <p:spPr>
          <a:xfrm>
            <a:off x="-2241" y="0"/>
            <a:ext cx="9144000" cy="4037648"/>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 name="Google Shape;69;p16"/>
          <p:cNvSpPr/>
          <p:nvPr/>
        </p:nvSpPr>
        <p:spPr>
          <a:xfrm>
            <a:off x="-227012" y="5143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70" name="Google Shape;70;p16"/>
          <p:cNvGrpSpPr/>
          <p:nvPr/>
        </p:nvGrpSpPr>
        <p:grpSpPr>
          <a:xfrm rot="10800000">
            <a:off x="436702" y="4411586"/>
            <a:ext cx="1527309" cy="36909"/>
            <a:chOff x="9759603" y="5883440"/>
            <a:chExt cx="3054617" cy="73818"/>
          </a:xfrm>
        </p:grpSpPr>
        <p:pic>
          <p:nvPicPr>
            <p:cNvPr id="71" name="Google Shape;71;p16"/>
            <p:cNvPicPr preferRelativeResize="0"/>
            <p:nvPr/>
          </p:nvPicPr>
          <p:blipFill rotWithShape="1">
            <a:blip r:embed="rId2">
              <a:alphaModFix/>
            </a:blip>
            <a:srcRect/>
            <a:stretch/>
          </p:blipFill>
          <p:spPr>
            <a:xfrm>
              <a:off x="9759603" y="5883440"/>
              <a:ext cx="74502" cy="73818"/>
            </a:xfrm>
            <a:prstGeom prst="rect">
              <a:avLst/>
            </a:prstGeom>
            <a:noFill/>
            <a:ln>
              <a:noFill/>
            </a:ln>
          </p:spPr>
        </p:pic>
        <p:pic>
          <p:nvPicPr>
            <p:cNvPr id="72" name="Google Shape;72;p16"/>
            <p:cNvPicPr preferRelativeResize="0"/>
            <p:nvPr/>
          </p:nvPicPr>
          <p:blipFill rotWithShape="1">
            <a:blip r:embed="rId3">
              <a:alphaModFix/>
            </a:blip>
            <a:srcRect/>
            <a:stretch/>
          </p:blipFill>
          <p:spPr>
            <a:xfrm>
              <a:off x="9908609" y="5883440"/>
              <a:ext cx="74502" cy="73818"/>
            </a:xfrm>
            <a:prstGeom prst="rect">
              <a:avLst/>
            </a:prstGeom>
            <a:noFill/>
            <a:ln>
              <a:noFill/>
            </a:ln>
          </p:spPr>
        </p:pic>
        <p:pic>
          <p:nvPicPr>
            <p:cNvPr id="73" name="Google Shape;73;p16"/>
            <p:cNvPicPr preferRelativeResize="0"/>
            <p:nvPr/>
          </p:nvPicPr>
          <p:blipFill rotWithShape="1">
            <a:blip r:embed="rId3">
              <a:alphaModFix/>
            </a:blip>
            <a:srcRect/>
            <a:stretch/>
          </p:blipFill>
          <p:spPr>
            <a:xfrm>
              <a:off x="10057615" y="5883440"/>
              <a:ext cx="74502" cy="73818"/>
            </a:xfrm>
            <a:prstGeom prst="rect">
              <a:avLst/>
            </a:prstGeom>
            <a:noFill/>
            <a:ln>
              <a:noFill/>
            </a:ln>
          </p:spPr>
        </p:pic>
        <p:pic>
          <p:nvPicPr>
            <p:cNvPr id="74" name="Google Shape;74;p16"/>
            <p:cNvPicPr preferRelativeResize="0"/>
            <p:nvPr/>
          </p:nvPicPr>
          <p:blipFill rotWithShape="1">
            <a:blip r:embed="rId2">
              <a:alphaModFix/>
            </a:blip>
            <a:srcRect/>
            <a:stretch/>
          </p:blipFill>
          <p:spPr>
            <a:xfrm>
              <a:off x="10206621" y="5883440"/>
              <a:ext cx="74502" cy="73818"/>
            </a:xfrm>
            <a:prstGeom prst="rect">
              <a:avLst/>
            </a:prstGeom>
            <a:noFill/>
            <a:ln>
              <a:noFill/>
            </a:ln>
          </p:spPr>
        </p:pic>
        <p:pic>
          <p:nvPicPr>
            <p:cNvPr id="75" name="Google Shape;75;p16"/>
            <p:cNvPicPr preferRelativeResize="0"/>
            <p:nvPr/>
          </p:nvPicPr>
          <p:blipFill rotWithShape="1">
            <a:blip r:embed="rId2">
              <a:alphaModFix/>
            </a:blip>
            <a:srcRect/>
            <a:stretch/>
          </p:blipFill>
          <p:spPr>
            <a:xfrm>
              <a:off x="10355626" y="5883440"/>
              <a:ext cx="74502" cy="73818"/>
            </a:xfrm>
            <a:prstGeom prst="rect">
              <a:avLst/>
            </a:prstGeom>
            <a:noFill/>
            <a:ln>
              <a:noFill/>
            </a:ln>
          </p:spPr>
        </p:pic>
        <p:pic>
          <p:nvPicPr>
            <p:cNvPr id="76" name="Google Shape;76;p16"/>
            <p:cNvPicPr preferRelativeResize="0"/>
            <p:nvPr/>
          </p:nvPicPr>
          <p:blipFill rotWithShape="1">
            <a:blip r:embed="rId3">
              <a:alphaModFix/>
            </a:blip>
            <a:srcRect/>
            <a:stretch/>
          </p:blipFill>
          <p:spPr>
            <a:xfrm>
              <a:off x="10504632" y="5883440"/>
              <a:ext cx="74502" cy="73818"/>
            </a:xfrm>
            <a:prstGeom prst="rect">
              <a:avLst/>
            </a:prstGeom>
            <a:noFill/>
            <a:ln>
              <a:noFill/>
            </a:ln>
          </p:spPr>
        </p:pic>
        <p:pic>
          <p:nvPicPr>
            <p:cNvPr id="77" name="Google Shape;77;p16"/>
            <p:cNvPicPr preferRelativeResize="0"/>
            <p:nvPr/>
          </p:nvPicPr>
          <p:blipFill rotWithShape="1">
            <a:blip r:embed="rId2">
              <a:alphaModFix/>
            </a:blip>
            <a:srcRect/>
            <a:stretch/>
          </p:blipFill>
          <p:spPr>
            <a:xfrm>
              <a:off x="10653638" y="5883440"/>
              <a:ext cx="74502" cy="73818"/>
            </a:xfrm>
            <a:prstGeom prst="rect">
              <a:avLst/>
            </a:prstGeom>
            <a:noFill/>
            <a:ln>
              <a:noFill/>
            </a:ln>
          </p:spPr>
        </p:pic>
        <p:pic>
          <p:nvPicPr>
            <p:cNvPr id="78" name="Google Shape;78;p16"/>
            <p:cNvPicPr preferRelativeResize="0"/>
            <p:nvPr/>
          </p:nvPicPr>
          <p:blipFill rotWithShape="1">
            <a:blip r:embed="rId2">
              <a:alphaModFix/>
            </a:blip>
            <a:srcRect/>
            <a:stretch/>
          </p:blipFill>
          <p:spPr>
            <a:xfrm>
              <a:off x="10802643" y="5883440"/>
              <a:ext cx="74502" cy="73818"/>
            </a:xfrm>
            <a:prstGeom prst="rect">
              <a:avLst/>
            </a:prstGeom>
            <a:noFill/>
            <a:ln>
              <a:noFill/>
            </a:ln>
          </p:spPr>
        </p:pic>
        <p:pic>
          <p:nvPicPr>
            <p:cNvPr id="79" name="Google Shape;79;p16"/>
            <p:cNvPicPr preferRelativeResize="0"/>
            <p:nvPr/>
          </p:nvPicPr>
          <p:blipFill rotWithShape="1">
            <a:blip r:embed="rId3">
              <a:alphaModFix/>
            </a:blip>
            <a:srcRect/>
            <a:stretch/>
          </p:blipFill>
          <p:spPr>
            <a:xfrm>
              <a:off x="10951649" y="5883440"/>
              <a:ext cx="74502" cy="73818"/>
            </a:xfrm>
            <a:prstGeom prst="rect">
              <a:avLst/>
            </a:prstGeom>
            <a:noFill/>
            <a:ln>
              <a:noFill/>
            </a:ln>
          </p:spPr>
        </p:pic>
        <p:pic>
          <p:nvPicPr>
            <p:cNvPr id="80" name="Google Shape;80;p16"/>
            <p:cNvPicPr preferRelativeResize="0"/>
            <p:nvPr/>
          </p:nvPicPr>
          <p:blipFill rotWithShape="1">
            <a:blip r:embed="rId3">
              <a:alphaModFix/>
            </a:blip>
            <a:srcRect/>
            <a:stretch/>
          </p:blipFill>
          <p:spPr>
            <a:xfrm>
              <a:off x="11100654" y="5883440"/>
              <a:ext cx="74502" cy="73818"/>
            </a:xfrm>
            <a:prstGeom prst="rect">
              <a:avLst/>
            </a:prstGeom>
            <a:noFill/>
            <a:ln>
              <a:noFill/>
            </a:ln>
          </p:spPr>
        </p:pic>
        <p:pic>
          <p:nvPicPr>
            <p:cNvPr id="81" name="Google Shape;81;p16"/>
            <p:cNvPicPr preferRelativeResize="0"/>
            <p:nvPr/>
          </p:nvPicPr>
          <p:blipFill rotWithShape="1">
            <a:blip r:embed="rId2">
              <a:alphaModFix/>
            </a:blip>
            <a:srcRect/>
            <a:stretch/>
          </p:blipFill>
          <p:spPr>
            <a:xfrm>
              <a:off x="11249660" y="5883440"/>
              <a:ext cx="74502" cy="73818"/>
            </a:xfrm>
            <a:prstGeom prst="rect">
              <a:avLst/>
            </a:prstGeom>
            <a:noFill/>
            <a:ln>
              <a:noFill/>
            </a:ln>
          </p:spPr>
        </p:pic>
        <p:pic>
          <p:nvPicPr>
            <p:cNvPr id="82" name="Google Shape;82;p16"/>
            <p:cNvPicPr preferRelativeResize="0"/>
            <p:nvPr/>
          </p:nvPicPr>
          <p:blipFill rotWithShape="1">
            <a:blip r:embed="rId2">
              <a:alphaModFix/>
            </a:blip>
            <a:srcRect/>
            <a:stretch/>
          </p:blipFill>
          <p:spPr>
            <a:xfrm>
              <a:off x="11398666" y="5883440"/>
              <a:ext cx="74502" cy="73818"/>
            </a:xfrm>
            <a:prstGeom prst="rect">
              <a:avLst/>
            </a:prstGeom>
            <a:noFill/>
            <a:ln>
              <a:noFill/>
            </a:ln>
          </p:spPr>
        </p:pic>
        <p:pic>
          <p:nvPicPr>
            <p:cNvPr id="83" name="Google Shape;83;p16"/>
            <p:cNvPicPr preferRelativeResize="0"/>
            <p:nvPr/>
          </p:nvPicPr>
          <p:blipFill rotWithShape="1">
            <a:blip r:embed="rId3">
              <a:alphaModFix/>
            </a:blip>
            <a:srcRect/>
            <a:stretch/>
          </p:blipFill>
          <p:spPr>
            <a:xfrm>
              <a:off x="11547671" y="5883440"/>
              <a:ext cx="74502" cy="73818"/>
            </a:xfrm>
            <a:prstGeom prst="rect">
              <a:avLst/>
            </a:prstGeom>
            <a:noFill/>
            <a:ln>
              <a:noFill/>
            </a:ln>
          </p:spPr>
        </p:pic>
        <p:pic>
          <p:nvPicPr>
            <p:cNvPr id="84" name="Google Shape;84;p16"/>
            <p:cNvPicPr preferRelativeResize="0"/>
            <p:nvPr/>
          </p:nvPicPr>
          <p:blipFill rotWithShape="1">
            <a:blip r:embed="rId2">
              <a:alphaModFix/>
            </a:blip>
            <a:srcRect/>
            <a:stretch/>
          </p:blipFill>
          <p:spPr>
            <a:xfrm>
              <a:off x="11696677" y="5883440"/>
              <a:ext cx="74502" cy="73818"/>
            </a:xfrm>
            <a:prstGeom prst="rect">
              <a:avLst/>
            </a:prstGeom>
            <a:noFill/>
            <a:ln>
              <a:noFill/>
            </a:ln>
          </p:spPr>
        </p:pic>
        <p:pic>
          <p:nvPicPr>
            <p:cNvPr id="85" name="Google Shape;85;p16"/>
            <p:cNvPicPr preferRelativeResize="0"/>
            <p:nvPr/>
          </p:nvPicPr>
          <p:blipFill rotWithShape="1">
            <a:blip r:embed="rId2">
              <a:alphaModFix/>
            </a:blip>
            <a:srcRect/>
            <a:stretch/>
          </p:blipFill>
          <p:spPr>
            <a:xfrm>
              <a:off x="11845683" y="5883440"/>
              <a:ext cx="74502" cy="73818"/>
            </a:xfrm>
            <a:prstGeom prst="rect">
              <a:avLst/>
            </a:prstGeom>
            <a:noFill/>
            <a:ln>
              <a:noFill/>
            </a:ln>
          </p:spPr>
        </p:pic>
        <p:pic>
          <p:nvPicPr>
            <p:cNvPr id="86" name="Google Shape;86;p16"/>
            <p:cNvPicPr preferRelativeResize="0"/>
            <p:nvPr/>
          </p:nvPicPr>
          <p:blipFill rotWithShape="1">
            <a:blip r:embed="rId3">
              <a:alphaModFix/>
            </a:blip>
            <a:srcRect/>
            <a:stretch/>
          </p:blipFill>
          <p:spPr>
            <a:xfrm>
              <a:off x="11994688" y="5883440"/>
              <a:ext cx="74503" cy="73818"/>
            </a:xfrm>
            <a:prstGeom prst="rect">
              <a:avLst/>
            </a:prstGeom>
            <a:noFill/>
            <a:ln>
              <a:noFill/>
            </a:ln>
          </p:spPr>
        </p:pic>
        <p:pic>
          <p:nvPicPr>
            <p:cNvPr id="87" name="Google Shape;87;p16"/>
            <p:cNvPicPr preferRelativeResize="0"/>
            <p:nvPr/>
          </p:nvPicPr>
          <p:blipFill rotWithShape="1">
            <a:blip r:embed="rId2">
              <a:alphaModFix/>
            </a:blip>
            <a:srcRect/>
            <a:stretch/>
          </p:blipFill>
          <p:spPr>
            <a:xfrm>
              <a:off x="12143695" y="5883440"/>
              <a:ext cx="74503" cy="73818"/>
            </a:xfrm>
            <a:prstGeom prst="rect">
              <a:avLst/>
            </a:prstGeom>
            <a:noFill/>
            <a:ln>
              <a:noFill/>
            </a:ln>
          </p:spPr>
        </p:pic>
        <p:pic>
          <p:nvPicPr>
            <p:cNvPr id="88" name="Google Shape;88;p16"/>
            <p:cNvPicPr preferRelativeResize="0"/>
            <p:nvPr/>
          </p:nvPicPr>
          <p:blipFill rotWithShape="1">
            <a:blip r:embed="rId2">
              <a:alphaModFix/>
            </a:blip>
            <a:srcRect/>
            <a:stretch/>
          </p:blipFill>
          <p:spPr>
            <a:xfrm>
              <a:off x="12292700" y="5883440"/>
              <a:ext cx="74503" cy="73818"/>
            </a:xfrm>
            <a:prstGeom prst="rect">
              <a:avLst/>
            </a:prstGeom>
            <a:noFill/>
            <a:ln>
              <a:noFill/>
            </a:ln>
          </p:spPr>
        </p:pic>
        <p:pic>
          <p:nvPicPr>
            <p:cNvPr id="89" name="Google Shape;89;p16"/>
            <p:cNvPicPr preferRelativeResize="0"/>
            <p:nvPr/>
          </p:nvPicPr>
          <p:blipFill rotWithShape="1">
            <a:blip r:embed="rId2">
              <a:alphaModFix/>
            </a:blip>
            <a:srcRect/>
            <a:stretch/>
          </p:blipFill>
          <p:spPr>
            <a:xfrm>
              <a:off x="12441706" y="5883440"/>
              <a:ext cx="74503" cy="73818"/>
            </a:xfrm>
            <a:prstGeom prst="rect">
              <a:avLst/>
            </a:prstGeom>
            <a:noFill/>
            <a:ln>
              <a:noFill/>
            </a:ln>
          </p:spPr>
        </p:pic>
        <p:pic>
          <p:nvPicPr>
            <p:cNvPr id="90" name="Google Shape;90;p16"/>
            <p:cNvPicPr preferRelativeResize="0"/>
            <p:nvPr/>
          </p:nvPicPr>
          <p:blipFill rotWithShape="1">
            <a:blip r:embed="rId3">
              <a:alphaModFix/>
            </a:blip>
            <a:srcRect/>
            <a:stretch/>
          </p:blipFill>
          <p:spPr>
            <a:xfrm>
              <a:off x="12590712" y="5883440"/>
              <a:ext cx="74503" cy="73818"/>
            </a:xfrm>
            <a:prstGeom prst="rect">
              <a:avLst/>
            </a:prstGeom>
            <a:noFill/>
            <a:ln>
              <a:noFill/>
            </a:ln>
          </p:spPr>
        </p:pic>
        <p:pic>
          <p:nvPicPr>
            <p:cNvPr id="91" name="Google Shape;91;p16"/>
            <p:cNvPicPr preferRelativeResize="0"/>
            <p:nvPr/>
          </p:nvPicPr>
          <p:blipFill rotWithShape="1">
            <a:blip r:embed="rId2">
              <a:alphaModFix/>
            </a:blip>
            <a:srcRect/>
            <a:stretch/>
          </p:blipFill>
          <p:spPr>
            <a:xfrm>
              <a:off x="12739717" y="5883440"/>
              <a:ext cx="74503" cy="73818"/>
            </a:xfrm>
            <a:prstGeom prst="rect">
              <a:avLst/>
            </a:prstGeom>
            <a:noFill/>
            <a:ln>
              <a:noFill/>
            </a:ln>
          </p:spPr>
        </p:pic>
      </p:grpSp>
      <p:pic>
        <p:nvPicPr>
          <p:cNvPr id="92" name="Google Shape;92;p16"/>
          <p:cNvPicPr preferRelativeResize="0"/>
          <p:nvPr/>
        </p:nvPicPr>
        <p:blipFill rotWithShape="1">
          <a:blip r:embed="rId4">
            <a:alphaModFix/>
          </a:blip>
          <a:srcRect/>
          <a:stretch/>
        </p:blipFill>
        <p:spPr>
          <a:xfrm>
            <a:off x="8040773" y="4215733"/>
            <a:ext cx="648595" cy="608310"/>
          </a:xfrm>
          <a:prstGeom prst="rect">
            <a:avLst/>
          </a:prstGeom>
          <a:noFill/>
          <a:ln>
            <a:noFill/>
          </a:ln>
        </p:spPr>
      </p:pic>
      <p:sp>
        <p:nvSpPr>
          <p:cNvPr id="93" name="Google Shape;93;p16"/>
          <p:cNvSpPr/>
          <p:nvPr/>
        </p:nvSpPr>
        <p:spPr>
          <a:xfrm>
            <a:off x="-2241" y="0"/>
            <a:ext cx="9144000" cy="4037648"/>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 name="Google Shape;94;p16"/>
          <p:cNvSpPr/>
          <p:nvPr/>
        </p:nvSpPr>
        <p:spPr>
          <a:xfrm>
            <a:off x="-227012" y="5143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95" name="Google Shape;95;p16"/>
          <p:cNvGrpSpPr/>
          <p:nvPr/>
        </p:nvGrpSpPr>
        <p:grpSpPr>
          <a:xfrm rot="10800000">
            <a:off x="436702" y="4411586"/>
            <a:ext cx="1527309" cy="36909"/>
            <a:chOff x="9759603" y="5883440"/>
            <a:chExt cx="3054617" cy="73818"/>
          </a:xfrm>
        </p:grpSpPr>
        <p:pic>
          <p:nvPicPr>
            <p:cNvPr id="96" name="Google Shape;96;p16"/>
            <p:cNvPicPr preferRelativeResize="0"/>
            <p:nvPr/>
          </p:nvPicPr>
          <p:blipFill rotWithShape="1">
            <a:blip r:embed="rId2">
              <a:alphaModFix/>
            </a:blip>
            <a:srcRect/>
            <a:stretch/>
          </p:blipFill>
          <p:spPr>
            <a:xfrm>
              <a:off x="9759603" y="5883440"/>
              <a:ext cx="74502" cy="73818"/>
            </a:xfrm>
            <a:prstGeom prst="rect">
              <a:avLst/>
            </a:prstGeom>
            <a:noFill/>
            <a:ln>
              <a:noFill/>
            </a:ln>
          </p:spPr>
        </p:pic>
        <p:pic>
          <p:nvPicPr>
            <p:cNvPr id="97" name="Google Shape;97;p16"/>
            <p:cNvPicPr preferRelativeResize="0"/>
            <p:nvPr/>
          </p:nvPicPr>
          <p:blipFill rotWithShape="1">
            <a:blip r:embed="rId3">
              <a:alphaModFix/>
            </a:blip>
            <a:srcRect/>
            <a:stretch/>
          </p:blipFill>
          <p:spPr>
            <a:xfrm>
              <a:off x="9908609" y="5883440"/>
              <a:ext cx="74502" cy="73818"/>
            </a:xfrm>
            <a:prstGeom prst="rect">
              <a:avLst/>
            </a:prstGeom>
            <a:noFill/>
            <a:ln>
              <a:noFill/>
            </a:ln>
          </p:spPr>
        </p:pic>
        <p:pic>
          <p:nvPicPr>
            <p:cNvPr id="98" name="Google Shape;98;p16"/>
            <p:cNvPicPr preferRelativeResize="0"/>
            <p:nvPr/>
          </p:nvPicPr>
          <p:blipFill rotWithShape="1">
            <a:blip r:embed="rId3">
              <a:alphaModFix/>
            </a:blip>
            <a:srcRect/>
            <a:stretch/>
          </p:blipFill>
          <p:spPr>
            <a:xfrm>
              <a:off x="10057615" y="5883440"/>
              <a:ext cx="74502" cy="73818"/>
            </a:xfrm>
            <a:prstGeom prst="rect">
              <a:avLst/>
            </a:prstGeom>
            <a:noFill/>
            <a:ln>
              <a:noFill/>
            </a:ln>
          </p:spPr>
        </p:pic>
        <p:pic>
          <p:nvPicPr>
            <p:cNvPr id="99" name="Google Shape;99;p16"/>
            <p:cNvPicPr preferRelativeResize="0"/>
            <p:nvPr/>
          </p:nvPicPr>
          <p:blipFill rotWithShape="1">
            <a:blip r:embed="rId2">
              <a:alphaModFix/>
            </a:blip>
            <a:srcRect/>
            <a:stretch/>
          </p:blipFill>
          <p:spPr>
            <a:xfrm>
              <a:off x="10206621" y="5883440"/>
              <a:ext cx="74502" cy="73818"/>
            </a:xfrm>
            <a:prstGeom prst="rect">
              <a:avLst/>
            </a:prstGeom>
            <a:noFill/>
            <a:ln>
              <a:noFill/>
            </a:ln>
          </p:spPr>
        </p:pic>
        <p:pic>
          <p:nvPicPr>
            <p:cNvPr id="100" name="Google Shape;100;p16"/>
            <p:cNvPicPr preferRelativeResize="0"/>
            <p:nvPr/>
          </p:nvPicPr>
          <p:blipFill rotWithShape="1">
            <a:blip r:embed="rId2">
              <a:alphaModFix/>
            </a:blip>
            <a:srcRect/>
            <a:stretch/>
          </p:blipFill>
          <p:spPr>
            <a:xfrm>
              <a:off x="10355626" y="5883440"/>
              <a:ext cx="74502" cy="73818"/>
            </a:xfrm>
            <a:prstGeom prst="rect">
              <a:avLst/>
            </a:prstGeom>
            <a:noFill/>
            <a:ln>
              <a:noFill/>
            </a:ln>
          </p:spPr>
        </p:pic>
        <p:pic>
          <p:nvPicPr>
            <p:cNvPr id="101" name="Google Shape;101;p16"/>
            <p:cNvPicPr preferRelativeResize="0"/>
            <p:nvPr/>
          </p:nvPicPr>
          <p:blipFill rotWithShape="1">
            <a:blip r:embed="rId3">
              <a:alphaModFix/>
            </a:blip>
            <a:srcRect/>
            <a:stretch/>
          </p:blipFill>
          <p:spPr>
            <a:xfrm>
              <a:off x="10504632" y="5883440"/>
              <a:ext cx="74502" cy="73818"/>
            </a:xfrm>
            <a:prstGeom prst="rect">
              <a:avLst/>
            </a:prstGeom>
            <a:noFill/>
            <a:ln>
              <a:noFill/>
            </a:ln>
          </p:spPr>
        </p:pic>
        <p:pic>
          <p:nvPicPr>
            <p:cNvPr id="102" name="Google Shape;102;p16"/>
            <p:cNvPicPr preferRelativeResize="0"/>
            <p:nvPr/>
          </p:nvPicPr>
          <p:blipFill rotWithShape="1">
            <a:blip r:embed="rId2">
              <a:alphaModFix/>
            </a:blip>
            <a:srcRect/>
            <a:stretch/>
          </p:blipFill>
          <p:spPr>
            <a:xfrm>
              <a:off x="10653638" y="5883440"/>
              <a:ext cx="74502" cy="73818"/>
            </a:xfrm>
            <a:prstGeom prst="rect">
              <a:avLst/>
            </a:prstGeom>
            <a:noFill/>
            <a:ln>
              <a:noFill/>
            </a:ln>
          </p:spPr>
        </p:pic>
        <p:pic>
          <p:nvPicPr>
            <p:cNvPr id="103" name="Google Shape;103;p16"/>
            <p:cNvPicPr preferRelativeResize="0"/>
            <p:nvPr/>
          </p:nvPicPr>
          <p:blipFill rotWithShape="1">
            <a:blip r:embed="rId2">
              <a:alphaModFix/>
            </a:blip>
            <a:srcRect/>
            <a:stretch/>
          </p:blipFill>
          <p:spPr>
            <a:xfrm>
              <a:off x="10802643" y="5883440"/>
              <a:ext cx="74502" cy="73818"/>
            </a:xfrm>
            <a:prstGeom prst="rect">
              <a:avLst/>
            </a:prstGeom>
            <a:noFill/>
            <a:ln>
              <a:noFill/>
            </a:ln>
          </p:spPr>
        </p:pic>
        <p:pic>
          <p:nvPicPr>
            <p:cNvPr id="104" name="Google Shape;104;p16"/>
            <p:cNvPicPr preferRelativeResize="0"/>
            <p:nvPr/>
          </p:nvPicPr>
          <p:blipFill rotWithShape="1">
            <a:blip r:embed="rId3">
              <a:alphaModFix/>
            </a:blip>
            <a:srcRect/>
            <a:stretch/>
          </p:blipFill>
          <p:spPr>
            <a:xfrm>
              <a:off x="10951649" y="5883440"/>
              <a:ext cx="74502" cy="73818"/>
            </a:xfrm>
            <a:prstGeom prst="rect">
              <a:avLst/>
            </a:prstGeom>
            <a:noFill/>
            <a:ln>
              <a:noFill/>
            </a:ln>
          </p:spPr>
        </p:pic>
        <p:pic>
          <p:nvPicPr>
            <p:cNvPr id="105" name="Google Shape;105;p16"/>
            <p:cNvPicPr preferRelativeResize="0"/>
            <p:nvPr/>
          </p:nvPicPr>
          <p:blipFill rotWithShape="1">
            <a:blip r:embed="rId3">
              <a:alphaModFix/>
            </a:blip>
            <a:srcRect/>
            <a:stretch/>
          </p:blipFill>
          <p:spPr>
            <a:xfrm>
              <a:off x="11100654" y="5883440"/>
              <a:ext cx="74502" cy="73818"/>
            </a:xfrm>
            <a:prstGeom prst="rect">
              <a:avLst/>
            </a:prstGeom>
            <a:noFill/>
            <a:ln>
              <a:noFill/>
            </a:ln>
          </p:spPr>
        </p:pic>
        <p:pic>
          <p:nvPicPr>
            <p:cNvPr id="106" name="Google Shape;106;p16"/>
            <p:cNvPicPr preferRelativeResize="0"/>
            <p:nvPr/>
          </p:nvPicPr>
          <p:blipFill rotWithShape="1">
            <a:blip r:embed="rId2">
              <a:alphaModFix/>
            </a:blip>
            <a:srcRect/>
            <a:stretch/>
          </p:blipFill>
          <p:spPr>
            <a:xfrm>
              <a:off x="11249660" y="5883440"/>
              <a:ext cx="74502" cy="73818"/>
            </a:xfrm>
            <a:prstGeom prst="rect">
              <a:avLst/>
            </a:prstGeom>
            <a:noFill/>
            <a:ln>
              <a:noFill/>
            </a:ln>
          </p:spPr>
        </p:pic>
        <p:pic>
          <p:nvPicPr>
            <p:cNvPr id="107" name="Google Shape;107;p16"/>
            <p:cNvPicPr preferRelativeResize="0"/>
            <p:nvPr/>
          </p:nvPicPr>
          <p:blipFill rotWithShape="1">
            <a:blip r:embed="rId2">
              <a:alphaModFix/>
            </a:blip>
            <a:srcRect/>
            <a:stretch/>
          </p:blipFill>
          <p:spPr>
            <a:xfrm>
              <a:off x="11398666" y="5883440"/>
              <a:ext cx="74502" cy="73818"/>
            </a:xfrm>
            <a:prstGeom prst="rect">
              <a:avLst/>
            </a:prstGeom>
            <a:noFill/>
            <a:ln>
              <a:noFill/>
            </a:ln>
          </p:spPr>
        </p:pic>
        <p:pic>
          <p:nvPicPr>
            <p:cNvPr id="108" name="Google Shape;108;p16"/>
            <p:cNvPicPr preferRelativeResize="0"/>
            <p:nvPr/>
          </p:nvPicPr>
          <p:blipFill rotWithShape="1">
            <a:blip r:embed="rId3">
              <a:alphaModFix/>
            </a:blip>
            <a:srcRect/>
            <a:stretch/>
          </p:blipFill>
          <p:spPr>
            <a:xfrm>
              <a:off x="11547671" y="5883440"/>
              <a:ext cx="74502" cy="73818"/>
            </a:xfrm>
            <a:prstGeom prst="rect">
              <a:avLst/>
            </a:prstGeom>
            <a:noFill/>
            <a:ln>
              <a:noFill/>
            </a:ln>
          </p:spPr>
        </p:pic>
        <p:pic>
          <p:nvPicPr>
            <p:cNvPr id="109" name="Google Shape;109;p16"/>
            <p:cNvPicPr preferRelativeResize="0"/>
            <p:nvPr/>
          </p:nvPicPr>
          <p:blipFill rotWithShape="1">
            <a:blip r:embed="rId2">
              <a:alphaModFix/>
            </a:blip>
            <a:srcRect/>
            <a:stretch/>
          </p:blipFill>
          <p:spPr>
            <a:xfrm>
              <a:off x="11696677" y="5883440"/>
              <a:ext cx="74502" cy="73818"/>
            </a:xfrm>
            <a:prstGeom prst="rect">
              <a:avLst/>
            </a:prstGeom>
            <a:noFill/>
            <a:ln>
              <a:noFill/>
            </a:ln>
          </p:spPr>
        </p:pic>
        <p:pic>
          <p:nvPicPr>
            <p:cNvPr id="110" name="Google Shape;110;p16"/>
            <p:cNvPicPr preferRelativeResize="0"/>
            <p:nvPr/>
          </p:nvPicPr>
          <p:blipFill rotWithShape="1">
            <a:blip r:embed="rId2">
              <a:alphaModFix/>
            </a:blip>
            <a:srcRect/>
            <a:stretch/>
          </p:blipFill>
          <p:spPr>
            <a:xfrm>
              <a:off x="11845683" y="5883440"/>
              <a:ext cx="74502" cy="73818"/>
            </a:xfrm>
            <a:prstGeom prst="rect">
              <a:avLst/>
            </a:prstGeom>
            <a:noFill/>
            <a:ln>
              <a:noFill/>
            </a:ln>
          </p:spPr>
        </p:pic>
        <p:pic>
          <p:nvPicPr>
            <p:cNvPr id="111" name="Google Shape;111;p16"/>
            <p:cNvPicPr preferRelativeResize="0"/>
            <p:nvPr/>
          </p:nvPicPr>
          <p:blipFill rotWithShape="1">
            <a:blip r:embed="rId3">
              <a:alphaModFix/>
            </a:blip>
            <a:srcRect/>
            <a:stretch/>
          </p:blipFill>
          <p:spPr>
            <a:xfrm>
              <a:off x="11994688" y="5883440"/>
              <a:ext cx="74503" cy="73818"/>
            </a:xfrm>
            <a:prstGeom prst="rect">
              <a:avLst/>
            </a:prstGeom>
            <a:noFill/>
            <a:ln>
              <a:noFill/>
            </a:ln>
          </p:spPr>
        </p:pic>
        <p:pic>
          <p:nvPicPr>
            <p:cNvPr id="112" name="Google Shape;112;p16"/>
            <p:cNvPicPr preferRelativeResize="0"/>
            <p:nvPr/>
          </p:nvPicPr>
          <p:blipFill rotWithShape="1">
            <a:blip r:embed="rId2">
              <a:alphaModFix/>
            </a:blip>
            <a:srcRect/>
            <a:stretch/>
          </p:blipFill>
          <p:spPr>
            <a:xfrm>
              <a:off x="12143695" y="5883440"/>
              <a:ext cx="74503" cy="73818"/>
            </a:xfrm>
            <a:prstGeom prst="rect">
              <a:avLst/>
            </a:prstGeom>
            <a:noFill/>
            <a:ln>
              <a:noFill/>
            </a:ln>
          </p:spPr>
        </p:pic>
        <p:pic>
          <p:nvPicPr>
            <p:cNvPr id="113" name="Google Shape;113;p16"/>
            <p:cNvPicPr preferRelativeResize="0"/>
            <p:nvPr/>
          </p:nvPicPr>
          <p:blipFill rotWithShape="1">
            <a:blip r:embed="rId2">
              <a:alphaModFix/>
            </a:blip>
            <a:srcRect/>
            <a:stretch/>
          </p:blipFill>
          <p:spPr>
            <a:xfrm>
              <a:off x="12292700" y="5883440"/>
              <a:ext cx="74503" cy="73818"/>
            </a:xfrm>
            <a:prstGeom prst="rect">
              <a:avLst/>
            </a:prstGeom>
            <a:noFill/>
            <a:ln>
              <a:noFill/>
            </a:ln>
          </p:spPr>
        </p:pic>
        <p:pic>
          <p:nvPicPr>
            <p:cNvPr id="114" name="Google Shape;114;p16"/>
            <p:cNvPicPr preferRelativeResize="0"/>
            <p:nvPr/>
          </p:nvPicPr>
          <p:blipFill rotWithShape="1">
            <a:blip r:embed="rId2">
              <a:alphaModFix/>
            </a:blip>
            <a:srcRect/>
            <a:stretch/>
          </p:blipFill>
          <p:spPr>
            <a:xfrm>
              <a:off x="12441706" y="5883440"/>
              <a:ext cx="74503" cy="73818"/>
            </a:xfrm>
            <a:prstGeom prst="rect">
              <a:avLst/>
            </a:prstGeom>
            <a:noFill/>
            <a:ln>
              <a:noFill/>
            </a:ln>
          </p:spPr>
        </p:pic>
        <p:pic>
          <p:nvPicPr>
            <p:cNvPr id="115" name="Google Shape;115;p16"/>
            <p:cNvPicPr preferRelativeResize="0"/>
            <p:nvPr/>
          </p:nvPicPr>
          <p:blipFill rotWithShape="1">
            <a:blip r:embed="rId3">
              <a:alphaModFix/>
            </a:blip>
            <a:srcRect/>
            <a:stretch/>
          </p:blipFill>
          <p:spPr>
            <a:xfrm>
              <a:off x="12590712" y="5883440"/>
              <a:ext cx="74503" cy="73818"/>
            </a:xfrm>
            <a:prstGeom prst="rect">
              <a:avLst/>
            </a:prstGeom>
            <a:noFill/>
            <a:ln>
              <a:noFill/>
            </a:ln>
          </p:spPr>
        </p:pic>
        <p:pic>
          <p:nvPicPr>
            <p:cNvPr id="116" name="Google Shape;116;p16"/>
            <p:cNvPicPr preferRelativeResize="0"/>
            <p:nvPr/>
          </p:nvPicPr>
          <p:blipFill rotWithShape="1">
            <a:blip r:embed="rId2">
              <a:alphaModFix/>
            </a:blip>
            <a:srcRect/>
            <a:stretch/>
          </p:blipFill>
          <p:spPr>
            <a:xfrm>
              <a:off x="12739717" y="5883440"/>
              <a:ext cx="74503" cy="73818"/>
            </a:xfrm>
            <a:prstGeom prst="rect">
              <a:avLst/>
            </a:prstGeom>
            <a:noFill/>
            <a:ln>
              <a:noFill/>
            </a:ln>
          </p:spPr>
        </p:pic>
      </p:grpSp>
      <p:pic>
        <p:nvPicPr>
          <p:cNvPr id="117" name="Google Shape;117;p16"/>
          <p:cNvPicPr preferRelativeResize="0"/>
          <p:nvPr/>
        </p:nvPicPr>
        <p:blipFill rotWithShape="1">
          <a:blip r:embed="rId4">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chemeClr val="lt1"/>
        </a:solidFill>
        <a:effectLst/>
      </p:bgPr>
    </p:bg>
    <p:spTree>
      <p:nvGrpSpPr>
        <p:cNvPr id="1" name="Shape 118"/>
        <p:cNvGrpSpPr/>
        <p:nvPr/>
      </p:nvGrpSpPr>
      <p:grpSpPr>
        <a:xfrm>
          <a:off x="0" y="0"/>
          <a:ext cx="0" cy="0"/>
          <a:chOff x="0" y="0"/>
          <a:chExt cx="0" cy="0"/>
        </a:xfrm>
      </p:grpSpPr>
      <p:sp>
        <p:nvSpPr>
          <p:cNvPr id="119" name="Google Shape;119;p17"/>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 name="Google Shape;120;p17"/>
          <p:cNvSpPr/>
          <p:nvPr/>
        </p:nvSpPr>
        <p:spPr>
          <a:xfrm rot="5400000" flipH="1">
            <a:off x="4564381" y="-2389171"/>
            <a:ext cx="22860" cy="915543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 name="Google Shape;121;p17"/>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22" name="Google Shape;122;p17"/>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23" name="Google Shape;123;p17"/>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24" name="Google Shape;124;p17"/>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 name="Google Shape;125;p17"/>
          <p:cNvSpPr/>
          <p:nvPr/>
        </p:nvSpPr>
        <p:spPr>
          <a:xfrm rot="5400000" flipH="1">
            <a:off x="4564381" y="-2389171"/>
            <a:ext cx="22860" cy="915543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 name="Google Shape;126;p17"/>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27" name="Google Shape;127;p17"/>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28" name="Google Shape;128;p17"/>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9"/>
        <p:cNvGrpSpPr/>
        <p:nvPr/>
      </p:nvGrpSpPr>
      <p:grpSpPr>
        <a:xfrm>
          <a:off x="0" y="0"/>
          <a:ext cx="0" cy="0"/>
          <a:chOff x="0" y="0"/>
          <a:chExt cx="0" cy="0"/>
        </a:xfrm>
      </p:grpSpPr>
      <p:sp>
        <p:nvSpPr>
          <p:cNvPr id="130" name="Google Shape;130;p18"/>
          <p:cNvSpPr/>
          <p:nvPr/>
        </p:nvSpPr>
        <p:spPr>
          <a:xfrm>
            <a:off x="4572000" y="0"/>
            <a:ext cx="4572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32" name="Google Shape;132;p18"/>
          <p:cNvSpPr/>
          <p:nvPr/>
        </p:nvSpPr>
        <p:spPr>
          <a:xfrm rot="5400000">
            <a:off x="3430237" y="2448101"/>
            <a:ext cx="2307600" cy="2475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33" name="Google Shape;133;p18"/>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 name="Google Shape;134;p18"/>
          <p:cNvSpPr/>
          <p:nvPr/>
        </p:nvSpPr>
        <p:spPr>
          <a:xfrm>
            <a:off x="4572000" y="0"/>
            <a:ext cx="4572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35" name="Google Shape;135;p18"/>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36" name="Google Shape;136;p18"/>
          <p:cNvSpPr/>
          <p:nvPr/>
        </p:nvSpPr>
        <p:spPr>
          <a:xfrm rot="5400000">
            <a:off x="3430237" y="2448101"/>
            <a:ext cx="2307600" cy="2475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37" name="Google Shape;137;p18"/>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8"/>
        <p:cNvGrpSpPr/>
        <p:nvPr/>
      </p:nvGrpSpPr>
      <p:grpSpPr>
        <a:xfrm>
          <a:off x="0" y="0"/>
          <a:ext cx="0" cy="0"/>
          <a:chOff x="0" y="0"/>
          <a:chExt cx="0" cy="0"/>
        </a:xfrm>
      </p:grpSpPr>
      <p:sp>
        <p:nvSpPr>
          <p:cNvPr id="139" name="Google Shape;139;p19"/>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0" name="Google Shape;140;p19"/>
          <p:cNvSpPr/>
          <p:nvPr/>
        </p:nvSpPr>
        <p:spPr>
          <a:xfrm>
            <a:off x="514350" y="514350"/>
            <a:ext cx="2276400" cy="41148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41" name="Google Shape;141;p19"/>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42" name="Google Shape;142;p19"/>
          <p:cNvSpPr/>
          <p:nvPr/>
        </p:nvSpPr>
        <p:spPr>
          <a:xfrm>
            <a:off x="3507653" y="3494725"/>
            <a:ext cx="3600450" cy="14288"/>
          </a:xfrm>
          <a:custGeom>
            <a:avLst/>
            <a:gdLst/>
            <a:ahLst/>
            <a:cxnLst/>
            <a:rect l="l" t="t" r="r" b="b"/>
            <a:pathLst>
              <a:path w="7200900" h="28575" extrusionOk="0">
                <a:moveTo>
                  <a:pt x="7200899" y="28574"/>
                </a:moveTo>
                <a:lnTo>
                  <a:pt x="0" y="28574"/>
                </a:lnTo>
                <a:lnTo>
                  <a:pt x="0" y="0"/>
                </a:lnTo>
                <a:lnTo>
                  <a:pt x="7200899" y="0"/>
                </a:lnTo>
                <a:lnTo>
                  <a:pt x="7200899"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3" name="Google Shape;143;p19"/>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44" name="Google Shape;144;p19"/>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5" name="Google Shape;145;p19"/>
          <p:cNvSpPr/>
          <p:nvPr/>
        </p:nvSpPr>
        <p:spPr>
          <a:xfrm>
            <a:off x="514350" y="514350"/>
            <a:ext cx="2276400" cy="41148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46" name="Google Shape;146;p19"/>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47" name="Google Shape;147;p19"/>
          <p:cNvSpPr/>
          <p:nvPr/>
        </p:nvSpPr>
        <p:spPr>
          <a:xfrm>
            <a:off x="3507653" y="3494725"/>
            <a:ext cx="3600450" cy="14288"/>
          </a:xfrm>
          <a:custGeom>
            <a:avLst/>
            <a:gdLst/>
            <a:ahLst/>
            <a:cxnLst/>
            <a:rect l="l" t="t" r="r" b="b"/>
            <a:pathLst>
              <a:path w="7200900" h="28575" extrusionOk="0">
                <a:moveTo>
                  <a:pt x="7200899" y="28574"/>
                </a:moveTo>
                <a:lnTo>
                  <a:pt x="0" y="28574"/>
                </a:lnTo>
                <a:lnTo>
                  <a:pt x="0" y="0"/>
                </a:lnTo>
                <a:lnTo>
                  <a:pt x="7200899" y="0"/>
                </a:lnTo>
                <a:lnTo>
                  <a:pt x="7200899"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8" name="Google Shape;148;p19"/>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49"/>
        <p:cNvGrpSpPr/>
        <p:nvPr/>
      </p:nvGrpSpPr>
      <p:grpSpPr>
        <a:xfrm>
          <a:off x="0" y="0"/>
          <a:ext cx="0" cy="0"/>
          <a:chOff x="0" y="0"/>
          <a:chExt cx="0" cy="0"/>
        </a:xfrm>
      </p:grpSpPr>
      <p:sp>
        <p:nvSpPr>
          <p:cNvPr id="150" name="Google Shape;150;p20"/>
          <p:cNvSpPr/>
          <p:nvPr/>
        </p:nvSpPr>
        <p:spPr>
          <a:xfrm>
            <a:off x="1358939" y="513232"/>
            <a:ext cx="3793500" cy="40986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51" name="Google Shape;151;p20"/>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52" name="Google Shape;152;p20"/>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53" name="Google Shape;153;p20"/>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20"/>
          <p:cNvSpPr/>
          <p:nvPr/>
        </p:nvSpPr>
        <p:spPr>
          <a:xfrm>
            <a:off x="1073132" y="513232"/>
            <a:ext cx="14288" cy="411480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5" name="Google Shape;155;p20"/>
          <p:cNvSpPr/>
          <p:nvPr/>
        </p:nvSpPr>
        <p:spPr>
          <a:xfrm>
            <a:off x="1358939" y="513232"/>
            <a:ext cx="3793500" cy="40986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56" name="Google Shape;156;p20"/>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57" name="Google Shape;157;p20"/>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58" name="Google Shape;158;p20"/>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9" name="Google Shape;159;p20"/>
          <p:cNvSpPr/>
          <p:nvPr/>
        </p:nvSpPr>
        <p:spPr>
          <a:xfrm>
            <a:off x="1073132" y="513232"/>
            <a:ext cx="14288" cy="411480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0"/>
        <p:cNvGrpSpPr/>
        <p:nvPr/>
      </p:nvGrpSpPr>
      <p:grpSpPr>
        <a:xfrm>
          <a:off x="0" y="0"/>
          <a:ext cx="0" cy="0"/>
          <a:chOff x="0" y="0"/>
          <a:chExt cx="0" cy="0"/>
        </a:xfrm>
      </p:grpSpPr>
      <p:pic>
        <p:nvPicPr>
          <p:cNvPr id="161" name="Google Shape;161;p21"/>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62" name="Google Shape;162;p21"/>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63" name="Google Shape;163;p21"/>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4" name="Google Shape;164;p21"/>
          <p:cNvSpPr/>
          <p:nvPr/>
        </p:nvSpPr>
        <p:spPr>
          <a:xfrm>
            <a:off x="514350" y="2254014"/>
            <a:ext cx="8115300" cy="14288"/>
          </a:xfrm>
          <a:custGeom>
            <a:avLst/>
            <a:gdLst/>
            <a:ahLst/>
            <a:cxnLst/>
            <a:rect l="l" t="t" r="r" b="b"/>
            <a:pathLst>
              <a:path w="16230600" h="28575" extrusionOk="0">
                <a:moveTo>
                  <a:pt x="16230598" y="28574"/>
                </a:moveTo>
                <a:lnTo>
                  <a:pt x="0" y="28574"/>
                </a:lnTo>
                <a:lnTo>
                  <a:pt x="0" y="0"/>
                </a:lnTo>
                <a:lnTo>
                  <a:pt x="16230598" y="0"/>
                </a:lnTo>
                <a:lnTo>
                  <a:pt x="16230598"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165" name="Google Shape;165;p21"/>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66" name="Google Shape;166;p21"/>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67" name="Google Shape;167;p21"/>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8" name="Google Shape;168;p21"/>
          <p:cNvSpPr/>
          <p:nvPr/>
        </p:nvSpPr>
        <p:spPr>
          <a:xfrm>
            <a:off x="514350" y="2254014"/>
            <a:ext cx="8115300" cy="14288"/>
          </a:xfrm>
          <a:custGeom>
            <a:avLst/>
            <a:gdLst/>
            <a:ahLst/>
            <a:cxnLst/>
            <a:rect l="l" t="t" r="r" b="b"/>
            <a:pathLst>
              <a:path w="16230600" h="28575" extrusionOk="0">
                <a:moveTo>
                  <a:pt x="16230598" y="28574"/>
                </a:moveTo>
                <a:lnTo>
                  <a:pt x="0" y="28574"/>
                </a:lnTo>
                <a:lnTo>
                  <a:pt x="0" y="0"/>
                </a:lnTo>
                <a:lnTo>
                  <a:pt x="16230598" y="0"/>
                </a:lnTo>
                <a:lnTo>
                  <a:pt x="16230598"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69"/>
        <p:cNvGrpSpPr/>
        <p:nvPr/>
      </p:nvGrpSpPr>
      <p:grpSpPr>
        <a:xfrm>
          <a:off x="0" y="0"/>
          <a:ext cx="0" cy="0"/>
          <a:chOff x="0" y="0"/>
          <a:chExt cx="0" cy="0"/>
        </a:xfrm>
      </p:grpSpPr>
      <p:sp>
        <p:nvSpPr>
          <p:cNvPr id="170" name="Google Shape;170;p22"/>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1" name="Google Shape;171;p22"/>
          <p:cNvSpPr/>
          <p:nvPr/>
        </p:nvSpPr>
        <p:spPr>
          <a:xfrm>
            <a:off x="4421037" y="3059142"/>
            <a:ext cx="3081300" cy="16821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2" name="Google Shape;172;p22"/>
          <p:cNvSpPr/>
          <p:nvPr/>
        </p:nvSpPr>
        <p:spPr>
          <a:xfrm>
            <a:off x="4421037" y="630471"/>
            <a:ext cx="3081300" cy="20565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73" name="Google Shape;173;p22"/>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74" name="Google Shape;174;p22"/>
          <p:cNvSpPr/>
          <p:nvPr/>
        </p:nvSpPr>
        <p:spPr>
          <a:xfrm>
            <a:off x="7760144" y="630471"/>
            <a:ext cx="22860" cy="4114800"/>
          </a:xfrm>
          <a:custGeom>
            <a:avLst/>
            <a:gdLst/>
            <a:ahLst/>
            <a:cxnLst/>
            <a:rect l="l" t="t" r="r" b="b"/>
            <a:pathLst>
              <a:path w="28575" h="8229600" extrusionOk="0">
                <a:moveTo>
                  <a:pt x="0" y="0"/>
                </a:moveTo>
                <a:lnTo>
                  <a:pt x="28574" y="0"/>
                </a:lnTo>
                <a:lnTo>
                  <a:pt x="28574" y="8229599"/>
                </a:lnTo>
                <a:lnTo>
                  <a:pt x="0" y="8229599"/>
                </a:lnTo>
                <a:lnTo>
                  <a:pt x="0" y="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5" name="Google Shape;175;p22"/>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6" name="Google Shape;176;p22"/>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77"/>
        <p:cNvGrpSpPr/>
        <p:nvPr/>
      </p:nvGrpSpPr>
      <p:grpSpPr>
        <a:xfrm>
          <a:off x="0" y="0"/>
          <a:ext cx="0" cy="0"/>
          <a:chOff x="0" y="0"/>
          <a:chExt cx="0" cy="0"/>
        </a:xfrm>
      </p:grpSpPr>
      <p:sp>
        <p:nvSpPr>
          <p:cNvPr id="178" name="Google Shape;178;p23"/>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9" name="Google Shape;179;p23"/>
          <p:cNvSpPr/>
          <p:nvPr/>
        </p:nvSpPr>
        <p:spPr>
          <a:xfrm>
            <a:off x="4421037" y="3059142"/>
            <a:ext cx="3081300" cy="16821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0" name="Google Shape;180;p23"/>
          <p:cNvSpPr/>
          <p:nvPr/>
        </p:nvSpPr>
        <p:spPr>
          <a:xfrm>
            <a:off x="4421037" y="630471"/>
            <a:ext cx="3081300" cy="20565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81" name="Google Shape;181;p23"/>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182" name="Google Shape;182;p23"/>
          <p:cNvSpPr/>
          <p:nvPr/>
        </p:nvSpPr>
        <p:spPr>
          <a:xfrm>
            <a:off x="7760144" y="630471"/>
            <a:ext cx="22860" cy="4114800"/>
          </a:xfrm>
          <a:custGeom>
            <a:avLst/>
            <a:gdLst/>
            <a:ahLst/>
            <a:cxnLst/>
            <a:rect l="l" t="t" r="r" b="b"/>
            <a:pathLst>
              <a:path w="28575" h="8229600" extrusionOk="0">
                <a:moveTo>
                  <a:pt x="0" y="0"/>
                </a:moveTo>
                <a:lnTo>
                  <a:pt x="28574" y="0"/>
                </a:lnTo>
                <a:lnTo>
                  <a:pt x="28574" y="8229599"/>
                </a:lnTo>
                <a:lnTo>
                  <a:pt x="0" y="8229599"/>
                </a:lnTo>
                <a:lnTo>
                  <a:pt x="0" y="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3" name="Google Shape;183;p23"/>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4" name="Google Shape;184;p23"/>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5"/>
        <p:cNvGrpSpPr/>
        <p:nvPr/>
      </p:nvGrpSpPr>
      <p:grpSpPr>
        <a:xfrm>
          <a:off x="0" y="0"/>
          <a:ext cx="0" cy="0"/>
          <a:chOff x="0" y="0"/>
          <a:chExt cx="0" cy="0"/>
        </a:xfrm>
      </p:grpSpPr>
      <p:sp>
        <p:nvSpPr>
          <p:cNvPr id="186" name="Google Shape;186;p24"/>
          <p:cNvSpPr/>
          <p:nvPr/>
        </p:nvSpPr>
        <p:spPr>
          <a:xfrm>
            <a:off x="-2241" y="0"/>
            <a:ext cx="9144000" cy="4037648"/>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7" name="Google Shape;187;p24"/>
          <p:cNvSpPr/>
          <p:nvPr/>
        </p:nvSpPr>
        <p:spPr>
          <a:xfrm>
            <a:off x="-227012" y="5143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88" name="Google Shape;188;p24"/>
          <p:cNvGrpSpPr/>
          <p:nvPr/>
        </p:nvGrpSpPr>
        <p:grpSpPr>
          <a:xfrm rot="10800000">
            <a:off x="436702" y="4411586"/>
            <a:ext cx="1527309" cy="36909"/>
            <a:chOff x="9759603" y="5883440"/>
            <a:chExt cx="3054617" cy="73818"/>
          </a:xfrm>
        </p:grpSpPr>
        <p:pic>
          <p:nvPicPr>
            <p:cNvPr id="189" name="Google Shape;189;p24"/>
            <p:cNvPicPr preferRelativeResize="0"/>
            <p:nvPr/>
          </p:nvPicPr>
          <p:blipFill rotWithShape="1">
            <a:blip r:embed="rId2">
              <a:alphaModFix/>
            </a:blip>
            <a:srcRect/>
            <a:stretch/>
          </p:blipFill>
          <p:spPr>
            <a:xfrm>
              <a:off x="9759603" y="5883440"/>
              <a:ext cx="74502" cy="73818"/>
            </a:xfrm>
            <a:prstGeom prst="rect">
              <a:avLst/>
            </a:prstGeom>
            <a:noFill/>
            <a:ln>
              <a:noFill/>
            </a:ln>
          </p:spPr>
        </p:pic>
        <p:pic>
          <p:nvPicPr>
            <p:cNvPr id="190" name="Google Shape;190;p24"/>
            <p:cNvPicPr preferRelativeResize="0"/>
            <p:nvPr/>
          </p:nvPicPr>
          <p:blipFill rotWithShape="1">
            <a:blip r:embed="rId3">
              <a:alphaModFix/>
            </a:blip>
            <a:srcRect/>
            <a:stretch/>
          </p:blipFill>
          <p:spPr>
            <a:xfrm>
              <a:off x="9908609" y="5883440"/>
              <a:ext cx="74502" cy="73818"/>
            </a:xfrm>
            <a:prstGeom prst="rect">
              <a:avLst/>
            </a:prstGeom>
            <a:noFill/>
            <a:ln>
              <a:noFill/>
            </a:ln>
          </p:spPr>
        </p:pic>
        <p:pic>
          <p:nvPicPr>
            <p:cNvPr id="191" name="Google Shape;191;p24"/>
            <p:cNvPicPr preferRelativeResize="0"/>
            <p:nvPr/>
          </p:nvPicPr>
          <p:blipFill rotWithShape="1">
            <a:blip r:embed="rId3">
              <a:alphaModFix/>
            </a:blip>
            <a:srcRect/>
            <a:stretch/>
          </p:blipFill>
          <p:spPr>
            <a:xfrm>
              <a:off x="10057615" y="5883440"/>
              <a:ext cx="74502" cy="73818"/>
            </a:xfrm>
            <a:prstGeom prst="rect">
              <a:avLst/>
            </a:prstGeom>
            <a:noFill/>
            <a:ln>
              <a:noFill/>
            </a:ln>
          </p:spPr>
        </p:pic>
        <p:pic>
          <p:nvPicPr>
            <p:cNvPr id="192" name="Google Shape;192;p24"/>
            <p:cNvPicPr preferRelativeResize="0"/>
            <p:nvPr/>
          </p:nvPicPr>
          <p:blipFill rotWithShape="1">
            <a:blip r:embed="rId2">
              <a:alphaModFix/>
            </a:blip>
            <a:srcRect/>
            <a:stretch/>
          </p:blipFill>
          <p:spPr>
            <a:xfrm>
              <a:off x="10206621" y="5883440"/>
              <a:ext cx="74502" cy="73818"/>
            </a:xfrm>
            <a:prstGeom prst="rect">
              <a:avLst/>
            </a:prstGeom>
            <a:noFill/>
            <a:ln>
              <a:noFill/>
            </a:ln>
          </p:spPr>
        </p:pic>
        <p:pic>
          <p:nvPicPr>
            <p:cNvPr id="193" name="Google Shape;193;p24"/>
            <p:cNvPicPr preferRelativeResize="0"/>
            <p:nvPr/>
          </p:nvPicPr>
          <p:blipFill rotWithShape="1">
            <a:blip r:embed="rId2">
              <a:alphaModFix/>
            </a:blip>
            <a:srcRect/>
            <a:stretch/>
          </p:blipFill>
          <p:spPr>
            <a:xfrm>
              <a:off x="10355626" y="5883440"/>
              <a:ext cx="74502" cy="73818"/>
            </a:xfrm>
            <a:prstGeom prst="rect">
              <a:avLst/>
            </a:prstGeom>
            <a:noFill/>
            <a:ln>
              <a:noFill/>
            </a:ln>
          </p:spPr>
        </p:pic>
        <p:pic>
          <p:nvPicPr>
            <p:cNvPr id="194" name="Google Shape;194;p24"/>
            <p:cNvPicPr preferRelativeResize="0"/>
            <p:nvPr/>
          </p:nvPicPr>
          <p:blipFill rotWithShape="1">
            <a:blip r:embed="rId3">
              <a:alphaModFix/>
            </a:blip>
            <a:srcRect/>
            <a:stretch/>
          </p:blipFill>
          <p:spPr>
            <a:xfrm>
              <a:off x="10504632" y="5883440"/>
              <a:ext cx="74502" cy="73818"/>
            </a:xfrm>
            <a:prstGeom prst="rect">
              <a:avLst/>
            </a:prstGeom>
            <a:noFill/>
            <a:ln>
              <a:noFill/>
            </a:ln>
          </p:spPr>
        </p:pic>
        <p:pic>
          <p:nvPicPr>
            <p:cNvPr id="195" name="Google Shape;195;p24"/>
            <p:cNvPicPr preferRelativeResize="0"/>
            <p:nvPr/>
          </p:nvPicPr>
          <p:blipFill rotWithShape="1">
            <a:blip r:embed="rId2">
              <a:alphaModFix/>
            </a:blip>
            <a:srcRect/>
            <a:stretch/>
          </p:blipFill>
          <p:spPr>
            <a:xfrm>
              <a:off x="10653638" y="5883440"/>
              <a:ext cx="74502" cy="73818"/>
            </a:xfrm>
            <a:prstGeom prst="rect">
              <a:avLst/>
            </a:prstGeom>
            <a:noFill/>
            <a:ln>
              <a:noFill/>
            </a:ln>
          </p:spPr>
        </p:pic>
        <p:pic>
          <p:nvPicPr>
            <p:cNvPr id="196" name="Google Shape;196;p24"/>
            <p:cNvPicPr preferRelativeResize="0"/>
            <p:nvPr/>
          </p:nvPicPr>
          <p:blipFill rotWithShape="1">
            <a:blip r:embed="rId2">
              <a:alphaModFix/>
            </a:blip>
            <a:srcRect/>
            <a:stretch/>
          </p:blipFill>
          <p:spPr>
            <a:xfrm>
              <a:off x="10802643" y="5883440"/>
              <a:ext cx="74502" cy="73818"/>
            </a:xfrm>
            <a:prstGeom prst="rect">
              <a:avLst/>
            </a:prstGeom>
            <a:noFill/>
            <a:ln>
              <a:noFill/>
            </a:ln>
          </p:spPr>
        </p:pic>
        <p:pic>
          <p:nvPicPr>
            <p:cNvPr id="197" name="Google Shape;197;p24"/>
            <p:cNvPicPr preferRelativeResize="0"/>
            <p:nvPr/>
          </p:nvPicPr>
          <p:blipFill rotWithShape="1">
            <a:blip r:embed="rId3">
              <a:alphaModFix/>
            </a:blip>
            <a:srcRect/>
            <a:stretch/>
          </p:blipFill>
          <p:spPr>
            <a:xfrm>
              <a:off x="10951649" y="5883440"/>
              <a:ext cx="74502" cy="73818"/>
            </a:xfrm>
            <a:prstGeom prst="rect">
              <a:avLst/>
            </a:prstGeom>
            <a:noFill/>
            <a:ln>
              <a:noFill/>
            </a:ln>
          </p:spPr>
        </p:pic>
        <p:pic>
          <p:nvPicPr>
            <p:cNvPr id="198" name="Google Shape;198;p24"/>
            <p:cNvPicPr preferRelativeResize="0"/>
            <p:nvPr/>
          </p:nvPicPr>
          <p:blipFill rotWithShape="1">
            <a:blip r:embed="rId3">
              <a:alphaModFix/>
            </a:blip>
            <a:srcRect/>
            <a:stretch/>
          </p:blipFill>
          <p:spPr>
            <a:xfrm>
              <a:off x="11100654" y="5883440"/>
              <a:ext cx="74502" cy="73818"/>
            </a:xfrm>
            <a:prstGeom prst="rect">
              <a:avLst/>
            </a:prstGeom>
            <a:noFill/>
            <a:ln>
              <a:noFill/>
            </a:ln>
          </p:spPr>
        </p:pic>
        <p:pic>
          <p:nvPicPr>
            <p:cNvPr id="199" name="Google Shape;199;p24"/>
            <p:cNvPicPr preferRelativeResize="0"/>
            <p:nvPr/>
          </p:nvPicPr>
          <p:blipFill rotWithShape="1">
            <a:blip r:embed="rId2">
              <a:alphaModFix/>
            </a:blip>
            <a:srcRect/>
            <a:stretch/>
          </p:blipFill>
          <p:spPr>
            <a:xfrm>
              <a:off x="11249660" y="5883440"/>
              <a:ext cx="74502" cy="73818"/>
            </a:xfrm>
            <a:prstGeom prst="rect">
              <a:avLst/>
            </a:prstGeom>
            <a:noFill/>
            <a:ln>
              <a:noFill/>
            </a:ln>
          </p:spPr>
        </p:pic>
        <p:pic>
          <p:nvPicPr>
            <p:cNvPr id="200" name="Google Shape;200;p24"/>
            <p:cNvPicPr preferRelativeResize="0"/>
            <p:nvPr/>
          </p:nvPicPr>
          <p:blipFill rotWithShape="1">
            <a:blip r:embed="rId2">
              <a:alphaModFix/>
            </a:blip>
            <a:srcRect/>
            <a:stretch/>
          </p:blipFill>
          <p:spPr>
            <a:xfrm>
              <a:off x="11398666" y="5883440"/>
              <a:ext cx="74502" cy="73818"/>
            </a:xfrm>
            <a:prstGeom prst="rect">
              <a:avLst/>
            </a:prstGeom>
            <a:noFill/>
            <a:ln>
              <a:noFill/>
            </a:ln>
          </p:spPr>
        </p:pic>
        <p:pic>
          <p:nvPicPr>
            <p:cNvPr id="201" name="Google Shape;201;p24"/>
            <p:cNvPicPr preferRelativeResize="0"/>
            <p:nvPr/>
          </p:nvPicPr>
          <p:blipFill rotWithShape="1">
            <a:blip r:embed="rId3">
              <a:alphaModFix/>
            </a:blip>
            <a:srcRect/>
            <a:stretch/>
          </p:blipFill>
          <p:spPr>
            <a:xfrm>
              <a:off x="11547671" y="5883440"/>
              <a:ext cx="74502" cy="73818"/>
            </a:xfrm>
            <a:prstGeom prst="rect">
              <a:avLst/>
            </a:prstGeom>
            <a:noFill/>
            <a:ln>
              <a:noFill/>
            </a:ln>
          </p:spPr>
        </p:pic>
        <p:pic>
          <p:nvPicPr>
            <p:cNvPr id="202" name="Google Shape;202;p24"/>
            <p:cNvPicPr preferRelativeResize="0"/>
            <p:nvPr/>
          </p:nvPicPr>
          <p:blipFill rotWithShape="1">
            <a:blip r:embed="rId2">
              <a:alphaModFix/>
            </a:blip>
            <a:srcRect/>
            <a:stretch/>
          </p:blipFill>
          <p:spPr>
            <a:xfrm>
              <a:off x="11696677" y="5883440"/>
              <a:ext cx="74502" cy="73818"/>
            </a:xfrm>
            <a:prstGeom prst="rect">
              <a:avLst/>
            </a:prstGeom>
            <a:noFill/>
            <a:ln>
              <a:noFill/>
            </a:ln>
          </p:spPr>
        </p:pic>
        <p:pic>
          <p:nvPicPr>
            <p:cNvPr id="203" name="Google Shape;203;p24"/>
            <p:cNvPicPr preferRelativeResize="0"/>
            <p:nvPr/>
          </p:nvPicPr>
          <p:blipFill rotWithShape="1">
            <a:blip r:embed="rId2">
              <a:alphaModFix/>
            </a:blip>
            <a:srcRect/>
            <a:stretch/>
          </p:blipFill>
          <p:spPr>
            <a:xfrm>
              <a:off x="11845683" y="5883440"/>
              <a:ext cx="74502" cy="73818"/>
            </a:xfrm>
            <a:prstGeom prst="rect">
              <a:avLst/>
            </a:prstGeom>
            <a:noFill/>
            <a:ln>
              <a:noFill/>
            </a:ln>
          </p:spPr>
        </p:pic>
        <p:pic>
          <p:nvPicPr>
            <p:cNvPr id="204" name="Google Shape;204;p24"/>
            <p:cNvPicPr preferRelativeResize="0"/>
            <p:nvPr/>
          </p:nvPicPr>
          <p:blipFill rotWithShape="1">
            <a:blip r:embed="rId3">
              <a:alphaModFix/>
            </a:blip>
            <a:srcRect/>
            <a:stretch/>
          </p:blipFill>
          <p:spPr>
            <a:xfrm>
              <a:off x="11994688" y="5883440"/>
              <a:ext cx="74503" cy="73818"/>
            </a:xfrm>
            <a:prstGeom prst="rect">
              <a:avLst/>
            </a:prstGeom>
            <a:noFill/>
            <a:ln>
              <a:noFill/>
            </a:ln>
          </p:spPr>
        </p:pic>
        <p:pic>
          <p:nvPicPr>
            <p:cNvPr id="205" name="Google Shape;205;p24"/>
            <p:cNvPicPr preferRelativeResize="0"/>
            <p:nvPr/>
          </p:nvPicPr>
          <p:blipFill rotWithShape="1">
            <a:blip r:embed="rId2">
              <a:alphaModFix/>
            </a:blip>
            <a:srcRect/>
            <a:stretch/>
          </p:blipFill>
          <p:spPr>
            <a:xfrm>
              <a:off x="12143695" y="5883440"/>
              <a:ext cx="74503" cy="73818"/>
            </a:xfrm>
            <a:prstGeom prst="rect">
              <a:avLst/>
            </a:prstGeom>
            <a:noFill/>
            <a:ln>
              <a:noFill/>
            </a:ln>
          </p:spPr>
        </p:pic>
        <p:pic>
          <p:nvPicPr>
            <p:cNvPr id="206" name="Google Shape;206;p24"/>
            <p:cNvPicPr preferRelativeResize="0"/>
            <p:nvPr/>
          </p:nvPicPr>
          <p:blipFill rotWithShape="1">
            <a:blip r:embed="rId2">
              <a:alphaModFix/>
            </a:blip>
            <a:srcRect/>
            <a:stretch/>
          </p:blipFill>
          <p:spPr>
            <a:xfrm>
              <a:off x="12292700" y="5883440"/>
              <a:ext cx="74503" cy="73818"/>
            </a:xfrm>
            <a:prstGeom prst="rect">
              <a:avLst/>
            </a:prstGeom>
            <a:noFill/>
            <a:ln>
              <a:noFill/>
            </a:ln>
          </p:spPr>
        </p:pic>
        <p:pic>
          <p:nvPicPr>
            <p:cNvPr id="207" name="Google Shape;207;p24"/>
            <p:cNvPicPr preferRelativeResize="0"/>
            <p:nvPr/>
          </p:nvPicPr>
          <p:blipFill rotWithShape="1">
            <a:blip r:embed="rId2">
              <a:alphaModFix/>
            </a:blip>
            <a:srcRect/>
            <a:stretch/>
          </p:blipFill>
          <p:spPr>
            <a:xfrm>
              <a:off x="12441706" y="5883440"/>
              <a:ext cx="74503" cy="73818"/>
            </a:xfrm>
            <a:prstGeom prst="rect">
              <a:avLst/>
            </a:prstGeom>
            <a:noFill/>
            <a:ln>
              <a:noFill/>
            </a:ln>
          </p:spPr>
        </p:pic>
        <p:pic>
          <p:nvPicPr>
            <p:cNvPr id="208" name="Google Shape;208;p24"/>
            <p:cNvPicPr preferRelativeResize="0"/>
            <p:nvPr/>
          </p:nvPicPr>
          <p:blipFill rotWithShape="1">
            <a:blip r:embed="rId3">
              <a:alphaModFix/>
            </a:blip>
            <a:srcRect/>
            <a:stretch/>
          </p:blipFill>
          <p:spPr>
            <a:xfrm>
              <a:off x="12590712" y="5883440"/>
              <a:ext cx="74503" cy="73818"/>
            </a:xfrm>
            <a:prstGeom prst="rect">
              <a:avLst/>
            </a:prstGeom>
            <a:noFill/>
            <a:ln>
              <a:noFill/>
            </a:ln>
          </p:spPr>
        </p:pic>
        <p:pic>
          <p:nvPicPr>
            <p:cNvPr id="209" name="Google Shape;209;p24"/>
            <p:cNvPicPr preferRelativeResize="0"/>
            <p:nvPr/>
          </p:nvPicPr>
          <p:blipFill rotWithShape="1">
            <a:blip r:embed="rId2">
              <a:alphaModFix/>
            </a:blip>
            <a:srcRect/>
            <a:stretch/>
          </p:blipFill>
          <p:spPr>
            <a:xfrm>
              <a:off x="12739717" y="5883440"/>
              <a:ext cx="74503" cy="73818"/>
            </a:xfrm>
            <a:prstGeom prst="rect">
              <a:avLst/>
            </a:prstGeom>
            <a:noFill/>
            <a:ln>
              <a:noFill/>
            </a:ln>
          </p:spPr>
        </p:pic>
      </p:grpSp>
      <p:pic>
        <p:nvPicPr>
          <p:cNvPr id="210" name="Google Shape;210;p24"/>
          <p:cNvPicPr preferRelativeResize="0"/>
          <p:nvPr/>
        </p:nvPicPr>
        <p:blipFill rotWithShape="1">
          <a:blip r:embed="rId4">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11"/>
        <p:cNvGrpSpPr/>
        <p:nvPr/>
      </p:nvGrpSpPr>
      <p:grpSpPr>
        <a:xfrm>
          <a:off x="0" y="0"/>
          <a:ext cx="0" cy="0"/>
          <a:chOff x="0" y="0"/>
          <a:chExt cx="0" cy="0"/>
        </a:xfrm>
      </p:grpSpPr>
      <p:pic>
        <p:nvPicPr>
          <p:cNvPr id="212" name="Google Shape;212;p25"/>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213" name="Google Shape;213;p25"/>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14" name="Google Shape;214;p25"/>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15"/>
        <p:cNvGrpSpPr/>
        <p:nvPr/>
      </p:nvGrpSpPr>
      <p:grpSpPr>
        <a:xfrm>
          <a:off x="0" y="0"/>
          <a:ext cx="0" cy="0"/>
          <a:chOff x="0" y="0"/>
          <a:chExt cx="0" cy="0"/>
        </a:xfrm>
      </p:grpSpPr>
      <p:pic>
        <p:nvPicPr>
          <p:cNvPr id="216" name="Google Shape;216;p26"/>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217" name="Google Shape;217;p26"/>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18" name="Google Shape;218;p26"/>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9" name="Google Shape;219;p26"/>
          <p:cNvSpPr/>
          <p:nvPr/>
        </p:nvSpPr>
        <p:spPr>
          <a:xfrm>
            <a:off x="514350" y="2254014"/>
            <a:ext cx="8115300" cy="14288"/>
          </a:xfrm>
          <a:custGeom>
            <a:avLst/>
            <a:gdLst/>
            <a:ahLst/>
            <a:cxnLst/>
            <a:rect l="l" t="t" r="r" b="b"/>
            <a:pathLst>
              <a:path w="16230600" h="28575" extrusionOk="0">
                <a:moveTo>
                  <a:pt x="16230598" y="28574"/>
                </a:moveTo>
                <a:lnTo>
                  <a:pt x="0" y="28574"/>
                </a:lnTo>
                <a:lnTo>
                  <a:pt x="0" y="0"/>
                </a:lnTo>
                <a:lnTo>
                  <a:pt x="16230598" y="0"/>
                </a:lnTo>
                <a:lnTo>
                  <a:pt x="16230598"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20"/>
        <p:cNvGrpSpPr/>
        <p:nvPr/>
      </p:nvGrpSpPr>
      <p:grpSpPr>
        <a:xfrm>
          <a:off x="0" y="0"/>
          <a:ext cx="0" cy="0"/>
          <a:chOff x="0" y="0"/>
          <a:chExt cx="0" cy="0"/>
        </a:xfrm>
      </p:grpSpPr>
      <p:sp>
        <p:nvSpPr>
          <p:cNvPr id="221" name="Google Shape;221;p27"/>
          <p:cNvSpPr/>
          <p:nvPr/>
        </p:nvSpPr>
        <p:spPr>
          <a:xfrm>
            <a:off x="1358939" y="513232"/>
            <a:ext cx="3793500" cy="40986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222" name="Google Shape;222;p27"/>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223" name="Google Shape;223;p27"/>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24" name="Google Shape;224;p27"/>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27"/>
          <p:cNvSpPr/>
          <p:nvPr/>
        </p:nvSpPr>
        <p:spPr>
          <a:xfrm>
            <a:off x="1073132" y="513232"/>
            <a:ext cx="14288" cy="4114800"/>
          </a:xfrm>
          <a:custGeom>
            <a:avLst/>
            <a:gdLst/>
            <a:ahLst/>
            <a:cxnLst/>
            <a:rect l="l" t="t" r="r" b="b"/>
            <a:pathLst>
              <a:path w="28575" h="8229600" extrusionOk="0">
                <a:moveTo>
                  <a:pt x="28574" y="8229599"/>
                </a:moveTo>
                <a:lnTo>
                  <a:pt x="0" y="8229599"/>
                </a:lnTo>
                <a:lnTo>
                  <a:pt x="0" y="0"/>
                </a:lnTo>
                <a:lnTo>
                  <a:pt x="28574" y="0"/>
                </a:lnTo>
                <a:lnTo>
                  <a:pt x="28574" y="8229599"/>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26"/>
        <p:cNvGrpSpPr/>
        <p:nvPr/>
      </p:nvGrpSpPr>
      <p:grpSpPr>
        <a:xfrm>
          <a:off x="0" y="0"/>
          <a:ext cx="0" cy="0"/>
          <a:chOff x="0" y="0"/>
          <a:chExt cx="0" cy="0"/>
        </a:xfrm>
      </p:grpSpPr>
      <p:sp>
        <p:nvSpPr>
          <p:cNvPr id="227" name="Google Shape;227;p28"/>
          <p:cNvSpPr/>
          <p:nvPr/>
        </p:nvSpPr>
        <p:spPr>
          <a:xfrm>
            <a:off x="4572000" y="0"/>
            <a:ext cx="4572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28" name="Google Shape;228;p28"/>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229" name="Google Shape;229;p28"/>
          <p:cNvSpPr/>
          <p:nvPr/>
        </p:nvSpPr>
        <p:spPr>
          <a:xfrm rot="5400000">
            <a:off x="3430237" y="2448101"/>
            <a:ext cx="2307600" cy="2475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30" name="Google Shape;230;p28"/>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31"/>
        <p:cNvGrpSpPr/>
        <p:nvPr/>
      </p:nvGrpSpPr>
      <p:grpSpPr>
        <a:xfrm>
          <a:off x="0" y="0"/>
          <a:ext cx="0" cy="0"/>
          <a:chOff x="0" y="0"/>
          <a:chExt cx="0" cy="0"/>
        </a:xfrm>
      </p:grpSpPr>
      <p:sp>
        <p:nvSpPr>
          <p:cNvPr id="232" name="Google Shape;232;p29"/>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2E8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29"/>
          <p:cNvSpPr/>
          <p:nvPr/>
        </p:nvSpPr>
        <p:spPr>
          <a:xfrm>
            <a:off x="514350" y="514350"/>
            <a:ext cx="2276400" cy="4114800"/>
          </a:xfrm>
          <a:prstGeom prst="rect">
            <a:avLst/>
          </a:prstGeom>
          <a:solidFill>
            <a:srgbClr val="BFBFBF"/>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234" name="Google Shape;234;p29"/>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235" name="Google Shape;235;p29"/>
          <p:cNvSpPr/>
          <p:nvPr/>
        </p:nvSpPr>
        <p:spPr>
          <a:xfrm>
            <a:off x="3507653" y="3494725"/>
            <a:ext cx="3600450" cy="14288"/>
          </a:xfrm>
          <a:custGeom>
            <a:avLst/>
            <a:gdLst/>
            <a:ahLst/>
            <a:cxnLst/>
            <a:rect l="l" t="t" r="r" b="b"/>
            <a:pathLst>
              <a:path w="7200900" h="28575" extrusionOk="0">
                <a:moveTo>
                  <a:pt x="7200899" y="28574"/>
                </a:moveTo>
                <a:lnTo>
                  <a:pt x="0" y="28574"/>
                </a:lnTo>
                <a:lnTo>
                  <a:pt x="0" y="0"/>
                </a:lnTo>
                <a:lnTo>
                  <a:pt x="7200899" y="0"/>
                </a:lnTo>
                <a:lnTo>
                  <a:pt x="7200899"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6" name="Google Shape;236;p29"/>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238"/>
        <p:cNvGrpSpPr/>
        <p:nvPr/>
      </p:nvGrpSpPr>
      <p:grpSpPr>
        <a:xfrm>
          <a:off x="0" y="0"/>
          <a:ext cx="0" cy="0"/>
          <a:chOff x="0" y="0"/>
          <a:chExt cx="0" cy="0"/>
        </a:xfrm>
      </p:grpSpPr>
      <p:sp>
        <p:nvSpPr>
          <p:cNvPr id="239" name="Google Shape;239;p31"/>
          <p:cNvSpPr txBox="1">
            <a:spLocks noGrp="1"/>
          </p:cNvSpPr>
          <p:nvPr>
            <p:ph type="ftr" idx="11"/>
          </p:nvPr>
        </p:nvSpPr>
        <p:spPr>
          <a:xfrm>
            <a:off x="3108960" y="4783455"/>
            <a:ext cx="2926200" cy="257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700"/>
              <a:buNone/>
              <a:defRPr sz="900" b="0" i="0" u="none" strike="noStrike" cap="none">
                <a:solidFill>
                  <a:srgbClr val="888A94"/>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240" name="Google Shape;240;p31"/>
          <p:cNvSpPr txBox="1">
            <a:spLocks noGrp="1"/>
          </p:cNvSpPr>
          <p:nvPr>
            <p:ph type="dt" idx="10"/>
          </p:nvPr>
        </p:nvSpPr>
        <p:spPr>
          <a:xfrm>
            <a:off x="457200" y="4783455"/>
            <a:ext cx="2103000" cy="257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700"/>
              <a:buNone/>
              <a:defRPr sz="900" b="0" i="0" u="none" strike="noStrike" cap="none">
                <a:solidFill>
                  <a:srgbClr val="888A94"/>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241" name="Google Shape;241;p31"/>
          <p:cNvSpPr txBox="1">
            <a:spLocks noGrp="1"/>
          </p:cNvSpPr>
          <p:nvPr>
            <p:ph type="sldNum" idx="12"/>
          </p:nvPr>
        </p:nvSpPr>
        <p:spPr>
          <a:xfrm>
            <a:off x="6583680" y="4783455"/>
            <a:ext cx="2103000" cy="2574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rgbClr val="888A94"/>
                </a:solidFill>
                <a:latin typeface="Calibri"/>
                <a:ea typeface="Calibri"/>
                <a:cs typeface="Calibri"/>
                <a:sym typeface="Calibri"/>
              </a:defRPr>
            </a:lvl1pPr>
            <a:lvl2pPr marL="0" marR="0" lvl="1" indent="0" algn="r" rtl="0">
              <a:spcBef>
                <a:spcPts val="0"/>
              </a:spcBef>
              <a:buNone/>
              <a:defRPr sz="900" b="0" i="0" u="none" strike="noStrike" cap="none">
                <a:solidFill>
                  <a:srgbClr val="888A94"/>
                </a:solidFill>
                <a:latin typeface="Calibri"/>
                <a:ea typeface="Calibri"/>
                <a:cs typeface="Calibri"/>
                <a:sym typeface="Calibri"/>
              </a:defRPr>
            </a:lvl2pPr>
            <a:lvl3pPr marL="0" marR="0" lvl="2" indent="0" algn="r" rtl="0">
              <a:spcBef>
                <a:spcPts val="0"/>
              </a:spcBef>
              <a:buNone/>
              <a:defRPr sz="900" b="0" i="0" u="none" strike="noStrike" cap="none">
                <a:solidFill>
                  <a:srgbClr val="888A94"/>
                </a:solidFill>
                <a:latin typeface="Calibri"/>
                <a:ea typeface="Calibri"/>
                <a:cs typeface="Calibri"/>
                <a:sym typeface="Calibri"/>
              </a:defRPr>
            </a:lvl3pPr>
            <a:lvl4pPr marL="0" marR="0" lvl="3" indent="0" algn="r" rtl="0">
              <a:spcBef>
                <a:spcPts val="0"/>
              </a:spcBef>
              <a:buNone/>
              <a:defRPr sz="900" b="0" i="0" u="none" strike="noStrike" cap="none">
                <a:solidFill>
                  <a:srgbClr val="888A94"/>
                </a:solidFill>
                <a:latin typeface="Calibri"/>
                <a:ea typeface="Calibri"/>
                <a:cs typeface="Calibri"/>
                <a:sym typeface="Calibri"/>
              </a:defRPr>
            </a:lvl4pPr>
            <a:lvl5pPr marL="0" marR="0" lvl="4" indent="0" algn="r" rtl="0">
              <a:spcBef>
                <a:spcPts val="0"/>
              </a:spcBef>
              <a:buNone/>
              <a:defRPr sz="900" b="0" i="0" u="none" strike="noStrike" cap="none">
                <a:solidFill>
                  <a:srgbClr val="888A94"/>
                </a:solidFill>
                <a:latin typeface="Calibri"/>
                <a:ea typeface="Calibri"/>
                <a:cs typeface="Calibri"/>
                <a:sym typeface="Calibri"/>
              </a:defRPr>
            </a:lvl5pPr>
            <a:lvl6pPr marL="0" marR="0" lvl="5" indent="0" algn="r" rtl="0">
              <a:spcBef>
                <a:spcPts val="0"/>
              </a:spcBef>
              <a:buNone/>
              <a:defRPr sz="900" b="0" i="0" u="none" strike="noStrike" cap="none">
                <a:solidFill>
                  <a:srgbClr val="888A94"/>
                </a:solidFill>
                <a:latin typeface="Calibri"/>
                <a:ea typeface="Calibri"/>
                <a:cs typeface="Calibri"/>
                <a:sym typeface="Calibri"/>
              </a:defRPr>
            </a:lvl6pPr>
            <a:lvl7pPr marL="0" marR="0" lvl="6" indent="0" algn="r" rtl="0">
              <a:spcBef>
                <a:spcPts val="0"/>
              </a:spcBef>
              <a:buNone/>
              <a:defRPr sz="900" b="0" i="0" u="none" strike="noStrike" cap="none">
                <a:solidFill>
                  <a:srgbClr val="888A94"/>
                </a:solidFill>
                <a:latin typeface="Calibri"/>
                <a:ea typeface="Calibri"/>
                <a:cs typeface="Calibri"/>
                <a:sym typeface="Calibri"/>
              </a:defRPr>
            </a:lvl7pPr>
            <a:lvl8pPr marL="0" marR="0" lvl="7" indent="0" algn="r" rtl="0">
              <a:spcBef>
                <a:spcPts val="0"/>
              </a:spcBef>
              <a:buNone/>
              <a:defRPr sz="900" b="0" i="0" u="none" strike="noStrike" cap="none">
                <a:solidFill>
                  <a:srgbClr val="888A94"/>
                </a:solidFill>
                <a:latin typeface="Calibri"/>
                <a:ea typeface="Calibri"/>
                <a:cs typeface="Calibri"/>
                <a:sym typeface="Calibri"/>
              </a:defRPr>
            </a:lvl8pPr>
            <a:lvl9pPr marL="0" marR="0" lvl="8" indent="0" algn="r" rtl="0">
              <a:spcBef>
                <a:spcPts val="0"/>
              </a:spcBef>
              <a:buNone/>
              <a:defRPr sz="900" b="0" i="0" u="none" strike="noStrike" cap="none">
                <a:solidFill>
                  <a:srgbClr val="888A9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42" name="Google Shape;242;p31"/>
          <p:cNvSpPr/>
          <p:nvPr/>
        </p:nvSpPr>
        <p:spPr>
          <a:xfrm>
            <a:off x="0" y="0"/>
            <a:ext cx="8056853" cy="5143500"/>
          </a:xfrm>
          <a:custGeom>
            <a:avLst/>
            <a:gdLst/>
            <a:ahLst/>
            <a:cxnLst/>
            <a:rect l="l" t="t" r="r" b="b"/>
            <a:pathLst>
              <a:path w="15273655" h="10287000" extrusionOk="0">
                <a:moveTo>
                  <a:pt x="0" y="10286999"/>
                </a:moveTo>
                <a:lnTo>
                  <a:pt x="15273307" y="10286999"/>
                </a:lnTo>
                <a:lnTo>
                  <a:pt x="15273307" y="0"/>
                </a:lnTo>
                <a:lnTo>
                  <a:pt x="0" y="0"/>
                </a:lnTo>
                <a:lnTo>
                  <a:pt x="0" y="10286999"/>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3" name="Google Shape;243;p31"/>
          <p:cNvSpPr/>
          <p:nvPr/>
        </p:nvSpPr>
        <p:spPr>
          <a:xfrm rot="-5400000">
            <a:off x="5556" y="-16053"/>
            <a:ext cx="1507490" cy="1518603"/>
          </a:xfrm>
          <a:custGeom>
            <a:avLst/>
            <a:gdLst/>
            <a:ahLst/>
            <a:cxnLst/>
            <a:rect l="l" t="t" r="r" b="b"/>
            <a:pathLst>
              <a:path w="3014980" h="3037205" extrusionOk="0">
                <a:moveTo>
                  <a:pt x="3014693" y="3037034"/>
                </a:moveTo>
                <a:lnTo>
                  <a:pt x="2975246" y="3036722"/>
                </a:lnTo>
                <a:lnTo>
                  <a:pt x="2927023" y="3035575"/>
                </a:lnTo>
                <a:lnTo>
                  <a:pt x="2878985" y="3033672"/>
                </a:lnTo>
                <a:lnTo>
                  <a:pt x="2831136" y="3031018"/>
                </a:lnTo>
                <a:lnTo>
                  <a:pt x="2783484" y="3027618"/>
                </a:lnTo>
                <a:lnTo>
                  <a:pt x="2736034" y="3023479"/>
                </a:lnTo>
                <a:lnTo>
                  <a:pt x="2688792" y="3018606"/>
                </a:lnTo>
                <a:lnTo>
                  <a:pt x="2641763" y="3013004"/>
                </a:lnTo>
                <a:lnTo>
                  <a:pt x="2594953" y="3006680"/>
                </a:lnTo>
                <a:lnTo>
                  <a:pt x="2548369" y="2999639"/>
                </a:lnTo>
                <a:lnTo>
                  <a:pt x="2502015" y="2991887"/>
                </a:lnTo>
                <a:lnTo>
                  <a:pt x="2455898" y="2983430"/>
                </a:lnTo>
                <a:lnTo>
                  <a:pt x="2410024" y="2974274"/>
                </a:lnTo>
                <a:lnTo>
                  <a:pt x="2364397" y="2964424"/>
                </a:lnTo>
                <a:lnTo>
                  <a:pt x="2319025" y="2953886"/>
                </a:lnTo>
                <a:lnTo>
                  <a:pt x="2273912" y="2942666"/>
                </a:lnTo>
                <a:lnTo>
                  <a:pt x="2229065" y="2930770"/>
                </a:lnTo>
                <a:lnTo>
                  <a:pt x="2184489" y="2918203"/>
                </a:lnTo>
                <a:lnTo>
                  <a:pt x="2140190" y="2904971"/>
                </a:lnTo>
                <a:lnTo>
                  <a:pt x="2096175" y="2891079"/>
                </a:lnTo>
                <a:lnTo>
                  <a:pt x="2052447" y="2876535"/>
                </a:lnTo>
                <a:lnTo>
                  <a:pt x="2009015" y="2861343"/>
                </a:lnTo>
                <a:lnTo>
                  <a:pt x="1965882" y="2845509"/>
                </a:lnTo>
                <a:lnTo>
                  <a:pt x="1923056" y="2829039"/>
                </a:lnTo>
                <a:lnTo>
                  <a:pt x="1880541" y="2811938"/>
                </a:lnTo>
                <a:lnTo>
                  <a:pt x="1838344" y="2794213"/>
                </a:lnTo>
                <a:lnTo>
                  <a:pt x="1796470" y="2775869"/>
                </a:lnTo>
                <a:lnTo>
                  <a:pt x="1754925" y="2756913"/>
                </a:lnTo>
                <a:lnTo>
                  <a:pt x="1713716" y="2737348"/>
                </a:lnTo>
                <a:lnTo>
                  <a:pt x="1672847" y="2717182"/>
                </a:lnTo>
                <a:lnTo>
                  <a:pt x="1632324" y="2696421"/>
                </a:lnTo>
                <a:lnTo>
                  <a:pt x="1592154" y="2675069"/>
                </a:lnTo>
                <a:lnTo>
                  <a:pt x="1552341" y="2653133"/>
                </a:lnTo>
                <a:lnTo>
                  <a:pt x="1512893" y="2630619"/>
                </a:lnTo>
                <a:lnTo>
                  <a:pt x="1473814" y="2607531"/>
                </a:lnTo>
                <a:lnTo>
                  <a:pt x="1435111" y="2583877"/>
                </a:lnTo>
                <a:lnTo>
                  <a:pt x="1396788" y="2559661"/>
                </a:lnTo>
                <a:lnTo>
                  <a:pt x="1358853" y="2534890"/>
                </a:lnTo>
                <a:lnTo>
                  <a:pt x="1321310" y="2509569"/>
                </a:lnTo>
                <a:lnTo>
                  <a:pt x="1284166" y="2483705"/>
                </a:lnTo>
                <a:lnTo>
                  <a:pt x="1247426" y="2457301"/>
                </a:lnTo>
                <a:lnTo>
                  <a:pt x="1211097" y="2430366"/>
                </a:lnTo>
                <a:lnTo>
                  <a:pt x="1175183" y="2402904"/>
                </a:lnTo>
                <a:lnTo>
                  <a:pt x="1139691" y="2374920"/>
                </a:lnTo>
                <a:lnTo>
                  <a:pt x="1104626" y="2346422"/>
                </a:lnTo>
                <a:lnTo>
                  <a:pt x="1069994" y="2317414"/>
                </a:lnTo>
                <a:lnTo>
                  <a:pt x="1035801" y="2287902"/>
                </a:lnTo>
                <a:lnTo>
                  <a:pt x="1002053" y="2257892"/>
                </a:lnTo>
                <a:lnTo>
                  <a:pt x="968756" y="2227391"/>
                </a:lnTo>
                <a:lnTo>
                  <a:pt x="935915" y="2196402"/>
                </a:lnTo>
                <a:lnTo>
                  <a:pt x="903536" y="2164933"/>
                </a:lnTo>
                <a:lnTo>
                  <a:pt x="871625" y="2132989"/>
                </a:lnTo>
                <a:lnTo>
                  <a:pt x="840187" y="2100576"/>
                </a:lnTo>
                <a:lnTo>
                  <a:pt x="809229" y="2067700"/>
                </a:lnTo>
                <a:lnTo>
                  <a:pt x="778757" y="2034366"/>
                </a:lnTo>
                <a:lnTo>
                  <a:pt x="748775" y="2000580"/>
                </a:lnTo>
                <a:lnTo>
                  <a:pt x="719290" y="1966348"/>
                </a:lnTo>
                <a:lnTo>
                  <a:pt x="690307" y="1931675"/>
                </a:lnTo>
                <a:lnTo>
                  <a:pt x="661833" y="1896568"/>
                </a:lnTo>
                <a:lnTo>
                  <a:pt x="633873" y="1861032"/>
                </a:lnTo>
                <a:lnTo>
                  <a:pt x="606433" y="1825073"/>
                </a:lnTo>
                <a:lnTo>
                  <a:pt x="579519" y="1788696"/>
                </a:lnTo>
                <a:lnTo>
                  <a:pt x="553136" y="1751908"/>
                </a:lnTo>
                <a:lnTo>
                  <a:pt x="527291" y="1714714"/>
                </a:lnTo>
                <a:lnTo>
                  <a:pt x="501988" y="1677120"/>
                </a:lnTo>
                <a:lnTo>
                  <a:pt x="477234" y="1639132"/>
                </a:lnTo>
                <a:lnTo>
                  <a:pt x="453035" y="1600755"/>
                </a:lnTo>
                <a:lnTo>
                  <a:pt x="429396" y="1561995"/>
                </a:lnTo>
                <a:lnTo>
                  <a:pt x="406324" y="1522859"/>
                </a:lnTo>
                <a:lnTo>
                  <a:pt x="383823" y="1483350"/>
                </a:lnTo>
                <a:lnTo>
                  <a:pt x="361900" y="1443477"/>
                </a:lnTo>
                <a:lnTo>
                  <a:pt x="340561" y="1403243"/>
                </a:lnTo>
                <a:lnTo>
                  <a:pt x="319811" y="1362656"/>
                </a:lnTo>
                <a:lnTo>
                  <a:pt x="299656" y="1321720"/>
                </a:lnTo>
                <a:lnTo>
                  <a:pt x="280101" y="1280442"/>
                </a:lnTo>
                <a:lnTo>
                  <a:pt x="261154" y="1238827"/>
                </a:lnTo>
                <a:lnTo>
                  <a:pt x="242819" y="1196881"/>
                </a:lnTo>
                <a:lnTo>
                  <a:pt x="225102" y="1154609"/>
                </a:lnTo>
                <a:lnTo>
                  <a:pt x="208009" y="1112018"/>
                </a:lnTo>
                <a:lnTo>
                  <a:pt x="191545" y="1069114"/>
                </a:lnTo>
                <a:lnTo>
                  <a:pt x="175718" y="1025901"/>
                </a:lnTo>
                <a:lnTo>
                  <a:pt x="160531" y="982386"/>
                </a:lnTo>
                <a:lnTo>
                  <a:pt x="145992" y="938575"/>
                </a:lnTo>
                <a:lnTo>
                  <a:pt x="132106" y="894473"/>
                </a:lnTo>
                <a:lnTo>
                  <a:pt x="118878" y="850086"/>
                </a:lnTo>
                <a:lnTo>
                  <a:pt x="106314" y="805420"/>
                </a:lnTo>
                <a:lnTo>
                  <a:pt x="94421" y="760481"/>
                </a:lnTo>
                <a:lnTo>
                  <a:pt x="83204" y="715273"/>
                </a:lnTo>
                <a:lnTo>
                  <a:pt x="72669" y="669804"/>
                </a:lnTo>
                <a:lnTo>
                  <a:pt x="62821" y="624079"/>
                </a:lnTo>
                <a:lnTo>
                  <a:pt x="53667" y="578103"/>
                </a:lnTo>
                <a:lnTo>
                  <a:pt x="45211" y="531883"/>
                </a:lnTo>
                <a:lnTo>
                  <a:pt x="37461" y="485423"/>
                </a:lnTo>
                <a:lnTo>
                  <a:pt x="30421" y="438731"/>
                </a:lnTo>
                <a:lnTo>
                  <a:pt x="24098" y="391811"/>
                </a:lnTo>
                <a:lnTo>
                  <a:pt x="18497" y="344669"/>
                </a:lnTo>
                <a:lnTo>
                  <a:pt x="13624" y="297312"/>
                </a:lnTo>
                <a:lnTo>
                  <a:pt x="9485" y="249744"/>
                </a:lnTo>
                <a:lnTo>
                  <a:pt x="6086" y="201972"/>
                </a:lnTo>
                <a:lnTo>
                  <a:pt x="3402" y="153237"/>
                </a:lnTo>
                <a:lnTo>
                  <a:pt x="1523" y="105575"/>
                </a:lnTo>
                <a:lnTo>
                  <a:pt x="383" y="57471"/>
                </a:lnTo>
                <a:lnTo>
                  <a:pt x="0" y="8956"/>
                </a:lnTo>
                <a:lnTo>
                  <a:pt x="70" y="0"/>
                </a:lnTo>
                <a:lnTo>
                  <a:pt x="1664966" y="0"/>
                </a:lnTo>
                <a:lnTo>
                  <a:pt x="1664806" y="8956"/>
                </a:lnTo>
                <a:lnTo>
                  <a:pt x="1665670" y="57488"/>
                </a:lnTo>
                <a:lnTo>
                  <a:pt x="1668261" y="105838"/>
                </a:lnTo>
                <a:lnTo>
                  <a:pt x="1672482" y="153237"/>
                </a:lnTo>
                <a:lnTo>
                  <a:pt x="1678374" y="200427"/>
                </a:lnTo>
                <a:lnTo>
                  <a:pt x="1685883" y="247118"/>
                </a:lnTo>
                <a:lnTo>
                  <a:pt x="1694981" y="293278"/>
                </a:lnTo>
                <a:lnTo>
                  <a:pt x="1705637" y="338880"/>
                </a:lnTo>
                <a:lnTo>
                  <a:pt x="1717822" y="383893"/>
                </a:lnTo>
                <a:lnTo>
                  <a:pt x="1731508" y="428288"/>
                </a:lnTo>
                <a:lnTo>
                  <a:pt x="1746664" y="472036"/>
                </a:lnTo>
                <a:lnTo>
                  <a:pt x="1763261" y="515107"/>
                </a:lnTo>
                <a:lnTo>
                  <a:pt x="1781270" y="557471"/>
                </a:lnTo>
                <a:lnTo>
                  <a:pt x="1800661" y="599101"/>
                </a:lnTo>
                <a:lnTo>
                  <a:pt x="1821405" y="639965"/>
                </a:lnTo>
                <a:lnTo>
                  <a:pt x="1843473" y="680035"/>
                </a:lnTo>
                <a:lnTo>
                  <a:pt x="1866835" y="719281"/>
                </a:lnTo>
                <a:lnTo>
                  <a:pt x="1891462" y="757674"/>
                </a:lnTo>
                <a:lnTo>
                  <a:pt x="1917324" y="795185"/>
                </a:lnTo>
                <a:lnTo>
                  <a:pt x="1944392" y="831783"/>
                </a:lnTo>
                <a:lnTo>
                  <a:pt x="1972636" y="867440"/>
                </a:lnTo>
                <a:lnTo>
                  <a:pt x="2002028" y="902127"/>
                </a:lnTo>
                <a:lnTo>
                  <a:pt x="2032537" y="935813"/>
                </a:lnTo>
                <a:lnTo>
                  <a:pt x="2064135" y="968470"/>
                </a:lnTo>
                <a:lnTo>
                  <a:pt x="2096792" y="1000067"/>
                </a:lnTo>
                <a:lnTo>
                  <a:pt x="2130478" y="1030577"/>
                </a:lnTo>
                <a:lnTo>
                  <a:pt x="2165164" y="1059968"/>
                </a:lnTo>
                <a:lnTo>
                  <a:pt x="2200822" y="1088213"/>
                </a:lnTo>
                <a:lnTo>
                  <a:pt x="2237420" y="1115281"/>
                </a:lnTo>
                <a:lnTo>
                  <a:pt x="2274930" y="1141143"/>
                </a:lnTo>
                <a:lnTo>
                  <a:pt x="2313324" y="1165770"/>
                </a:lnTo>
                <a:lnTo>
                  <a:pt x="2352570" y="1189131"/>
                </a:lnTo>
                <a:lnTo>
                  <a:pt x="2392640" y="1211199"/>
                </a:lnTo>
                <a:lnTo>
                  <a:pt x="2433504" y="1231943"/>
                </a:lnTo>
                <a:lnTo>
                  <a:pt x="2475133" y="1251335"/>
                </a:lnTo>
                <a:lnTo>
                  <a:pt x="2517498" y="1269344"/>
                </a:lnTo>
                <a:lnTo>
                  <a:pt x="2560569" y="1285941"/>
                </a:lnTo>
                <a:lnTo>
                  <a:pt x="2604317" y="1301097"/>
                </a:lnTo>
                <a:lnTo>
                  <a:pt x="2648712" y="1314782"/>
                </a:lnTo>
                <a:lnTo>
                  <a:pt x="2693725" y="1326968"/>
                </a:lnTo>
                <a:lnTo>
                  <a:pt x="2739326" y="1337624"/>
                </a:lnTo>
                <a:lnTo>
                  <a:pt x="2785487" y="1346721"/>
                </a:lnTo>
                <a:lnTo>
                  <a:pt x="2832177" y="1354231"/>
                </a:lnTo>
                <a:lnTo>
                  <a:pt x="2879368" y="1360122"/>
                </a:lnTo>
                <a:lnTo>
                  <a:pt x="2927030" y="1364367"/>
                </a:lnTo>
                <a:lnTo>
                  <a:pt x="2975133" y="1366936"/>
                </a:lnTo>
                <a:lnTo>
                  <a:pt x="3014693" y="1367639"/>
                </a:lnTo>
                <a:lnTo>
                  <a:pt x="3014693" y="3037034"/>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44" name="Google Shape;244;p31" descr="Logo&#10;&#10;Description automatically generated"/>
          <p:cNvPicPr preferRelativeResize="0"/>
          <p:nvPr/>
        </p:nvPicPr>
        <p:blipFill rotWithShape="1">
          <a:blip r:embed="rId2">
            <a:alphaModFix/>
          </a:blip>
          <a:srcRect/>
          <a:stretch/>
        </p:blipFill>
        <p:spPr>
          <a:xfrm>
            <a:off x="484823" y="2069171"/>
            <a:ext cx="1022350" cy="958850"/>
          </a:xfrm>
          <a:prstGeom prst="rect">
            <a:avLst/>
          </a:prstGeom>
          <a:noFill/>
          <a:ln>
            <a:noFill/>
          </a:ln>
        </p:spPr>
      </p:pic>
      <p:sp>
        <p:nvSpPr>
          <p:cNvPr id="245" name="Google Shape;245;p31"/>
          <p:cNvSpPr/>
          <p:nvPr/>
        </p:nvSpPr>
        <p:spPr>
          <a:xfrm>
            <a:off x="7636418" y="0"/>
            <a:ext cx="1507490" cy="1518603"/>
          </a:xfrm>
          <a:custGeom>
            <a:avLst/>
            <a:gdLst/>
            <a:ahLst/>
            <a:cxnLst/>
            <a:rect l="l" t="t" r="r" b="b"/>
            <a:pathLst>
              <a:path w="3014980" h="3037205" extrusionOk="0">
                <a:moveTo>
                  <a:pt x="3014693" y="3037034"/>
                </a:moveTo>
                <a:lnTo>
                  <a:pt x="2975246" y="3036722"/>
                </a:lnTo>
                <a:lnTo>
                  <a:pt x="2927023" y="3035575"/>
                </a:lnTo>
                <a:lnTo>
                  <a:pt x="2878985" y="3033672"/>
                </a:lnTo>
                <a:lnTo>
                  <a:pt x="2831136" y="3031018"/>
                </a:lnTo>
                <a:lnTo>
                  <a:pt x="2783484" y="3027618"/>
                </a:lnTo>
                <a:lnTo>
                  <a:pt x="2736034" y="3023479"/>
                </a:lnTo>
                <a:lnTo>
                  <a:pt x="2688792" y="3018606"/>
                </a:lnTo>
                <a:lnTo>
                  <a:pt x="2641763" y="3013004"/>
                </a:lnTo>
                <a:lnTo>
                  <a:pt x="2594953" y="3006680"/>
                </a:lnTo>
                <a:lnTo>
                  <a:pt x="2548369" y="2999639"/>
                </a:lnTo>
                <a:lnTo>
                  <a:pt x="2502015" y="2991887"/>
                </a:lnTo>
                <a:lnTo>
                  <a:pt x="2455898" y="2983430"/>
                </a:lnTo>
                <a:lnTo>
                  <a:pt x="2410024" y="2974274"/>
                </a:lnTo>
                <a:lnTo>
                  <a:pt x="2364397" y="2964424"/>
                </a:lnTo>
                <a:lnTo>
                  <a:pt x="2319025" y="2953886"/>
                </a:lnTo>
                <a:lnTo>
                  <a:pt x="2273912" y="2942666"/>
                </a:lnTo>
                <a:lnTo>
                  <a:pt x="2229065" y="2930770"/>
                </a:lnTo>
                <a:lnTo>
                  <a:pt x="2184489" y="2918203"/>
                </a:lnTo>
                <a:lnTo>
                  <a:pt x="2140190" y="2904971"/>
                </a:lnTo>
                <a:lnTo>
                  <a:pt x="2096175" y="2891079"/>
                </a:lnTo>
                <a:lnTo>
                  <a:pt x="2052447" y="2876535"/>
                </a:lnTo>
                <a:lnTo>
                  <a:pt x="2009015" y="2861343"/>
                </a:lnTo>
                <a:lnTo>
                  <a:pt x="1965882" y="2845509"/>
                </a:lnTo>
                <a:lnTo>
                  <a:pt x="1923056" y="2829039"/>
                </a:lnTo>
                <a:lnTo>
                  <a:pt x="1880541" y="2811938"/>
                </a:lnTo>
                <a:lnTo>
                  <a:pt x="1838344" y="2794213"/>
                </a:lnTo>
                <a:lnTo>
                  <a:pt x="1796470" y="2775869"/>
                </a:lnTo>
                <a:lnTo>
                  <a:pt x="1754925" y="2756913"/>
                </a:lnTo>
                <a:lnTo>
                  <a:pt x="1713716" y="2737348"/>
                </a:lnTo>
                <a:lnTo>
                  <a:pt x="1672847" y="2717182"/>
                </a:lnTo>
                <a:lnTo>
                  <a:pt x="1632324" y="2696421"/>
                </a:lnTo>
                <a:lnTo>
                  <a:pt x="1592154" y="2675069"/>
                </a:lnTo>
                <a:lnTo>
                  <a:pt x="1552341" y="2653133"/>
                </a:lnTo>
                <a:lnTo>
                  <a:pt x="1512893" y="2630619"/>
                </a:lnTo>
                <a:lnTo>
                  <a:pt x="1473814" y="2607531"/>
                </a:lnTo>
                <a:lnTo>
                  <a:pt x="1435111" y="2583877"/>
                </a:lnTo>
                <a:lnTo>
                  <a:pt x="1396788" y="2559661"/>
                </a:lnTo>
                <a:lnTo>
                  <a:pt x="1358853" y="2534890"/>
                </a:lnTo>
                <a:lnTo>
                  <a:pt x="1321310" y="2509569"/>
                </a:lnTo>
                <a:lnTo>
                  <a:pt x="1284166" y="2483705"/>
                </a:lnTo>
                <a:lnTo>
                  <a:pt x="1247426" y="2457301"/>
                </a:lnTo>
                <a:lnTo>
                  <a:pt x="1211097" y="2430366"/>
                </a:lnTo>
                <a:lnTo>
                  <a:pt x="1175183" y="2402904"/>
                </a:lnTo>
                <a:lnTo>
                  <a:pt x="1139691" y="2374920"/>
                </a:lnTo>
                <a:lnTo>
                  <a:pt x="1104626" y="2346422"/>
                </a:lnTo>
                <a:lnTo>
                  <a:pt x="1069994" y="2317414"/>
                </a:lnTo>
                <a:lnTo>
                  <a:pt x="1035801" y="2287902"/>
                </a:lnTo>
                <a:lnTo>
                  <a:pt x="1002053" y="2257892"/>
                </a:lnTo>
                <a:lnTo>
                  <a:pt x="968756" y="2227391"/>
                </a:lnTo>
                <a:lnTo>
                  <a:pt x="935915" y="2196402"/>
                </a:lnTo>
                <a:lnTo>
                  <a:pt x="903536" y="2164933"/>
                </a:lnTo>
                <a:lnTo>
                  <a:pt x="871625" y="2132989"/>
                </a:lnTo>
                <a:lnTo>
                  <a:pt x="840187" y="2100576"/>
                </a:lnTo>
                <a:lnTo>
                  <a:pt x="809229" y="2067700"/>
                </a:lnTo>
                <a:lnTo>
                  <a:pt x="778757" y="2034366"/>
                </a:lnTo>
                <a:lnTo>
                  <a:pt x="748775" y="2000580"/>
                </a:lnTo>
                <a:lnTo>
                  <a:pt x="719290" y="1966348"/>
                </a:lnTo>
                <a:lnTo>
                  <a:pt x="690307" y="1931675"/>
                </a:lnTo>
                <a:lnTo>
                  <a:pt x="661833" y="1896568"/>
                </a:lnTo>
                <a:lnTo>
                  <a:pt x="633873" y="1861032"/>
                </a:lnTo>
                <a:lnTo>
                  <a:pt x="606433" y="1825073"/>
                </a:lnTo>
                <a:lnTo>
                  <a:pt x="579519" y="1788696"/>
                </a:lnTo>
                <a:lnTo>
                  <a:pt x="553136" y="1751908"/>
                </a:lnTo>
                <a:lnTo>
                  <a:pt x="527291" y="1714714"/>
                </a:lnTo>
                <a:lnTo>
                  <a:pt x="501988" y="1677120"/>
                </a:lnTo>
                <a:lnTo>
                  <a:pt x="477234" y="1639132"/>
                </a:lnTo>
                <a:lnTo>
                  <a:pt x="453035" y="1600755"/>
                </a:lnTo>
                <a:lnTo>
                  <a:pt x="429396" y="1561995"/>
                </a:lnTo>
                <a:lnTo>
                  <a:pt x="406324" y="1522859"/>
                </a:lnTo>
                <a:lnTo>
                  <a:pt x="383823" y="1483350"/>
                </a:lnTo>
                <a:lnTo>
                  <a:pt x="361900" y="1443477"/>
                </a:lnTo>
                <a:lnTo>
                  <a:pt x="340561" y="1403243"/>
                </a:lnTo>
                <a:lnTo>
                  <a:pt x="319811" y="1362656"/>
                </a:lnTo>
                <a:lnTo>
                  <a:pt x="299656" y="1321720"/>
                </a:lnTo>
                <a:lnTo>
                  <a:pt x="280101" y="1280442"/>
                </a:lnTo>
                <a:lnTo>
                  <a:pt x="261154" y="1238827"/>
                </a:lnTo>
                <a:lnTo>
                  <a:pt x="242819" y="1196881"/>
                </a:lnTo>
                <a:lnTo>
                  <a:pt x="225102" y="1154609"/>
                </a:lnTo>
                <a:lnTo>
                  <a:pt x="208009" y="1112018"/>
                </a:lnTo>
                <a:lnTo>
                  <a:pt x="191545" y="1069114"/>
                </a:lnTo>
                <a:lnTo>
                  <a:pt x="175718" y="1025901"/>
                </a:lnTo>
                <a:lnTo>
                  <a:pt x="160531" y="982386"/>
                </a:lnTo>
                <a:lnTo>
                  <a:pt x="145992" y="938575"/>
                </a:lnTo>
                <a:lnTo>
                  <a:pt x="132106" y="894473"/>
                </a:lnTo>
                <a:lnTo>
                  <a:pt x="118878" y="850086"/>
                </a:lnTo>
                <a:lnTo>
                  <a:pt x="106314" y="805420"/>
                </a:lnTo>
                <a:lnTo>
                  <a:pt x="94421" y="760481"/>
                </a:lnTo>
                <a:lnTo>
                  <a:pt x="83204" y="715273"/>
                </a:lnTo>
                <a:lnTo>
                  <a:pt x="72669" y="669804"/>
                </a:lnTo>
                <a:lnTo>
                  <a:pt x="62821" y="624079"/>
                </a:lnTo>
                <a:lnTo>
                  <a:pt x="53667" y="578103"/>
                </a:lnTo>
                <a:lnTo>
                  <a:pt x="45211" y="531883"/>
                </a:lnTo>
                <a:lnTo>
                  <a:pt x="37461" y="485423"/>
                </a:lnTo>
                <a:lnTo>
                  <a:pt x="30421" y="438731"/>
                </a:lnTo>
                <a:lnTo>
                  <a:pt x="24098" y="391811"/>
                </a:lnTo>
                <a:lnTo>
                  <a:pt x="18497" y="344669"/>
                </a:lnTo>
                <a:lnTo>
                  <a:pt x="13624" y="297312"/>
                </a:lnTo>
                <a:lnTo>
                  <a:pt x="9485" y="249744"/>
                </a:lnTo>
                <a:lnTo>
                  <a:pt x="6086" y="201972"/>
                </a:lnTo>
                <a:lnTo>
                  <a:pt x="3402" y="153237"/>
                </a:lnTo>
                <a:lnTo>
                  <a:pt x="1523" y="105575"/>
                </a:lnTo>
                <a:lnTo>
                  <a:pt x="383" y="57471"/>
                </a:lnTo>
                <a:lnTo>
                  <a:pt x="0" y="8956"/>
                </a:lnTo>
                <a:lnTo>
                  <a:pt x="70" y="0"/>
                </a:lnTo>
                <a:lnTo>
                  <a:pt x="1664966" y="0"/>
                </a:lnTo>
                <a:lnTo>
                  <a:pt x="1664806" y="8956"/>
                </a:lnTo>
                <a:lnTo>
                  <a:pt x="1665670" y="57488"/>
                </a:lnTo>
                <a:lnTo>
                  <a:pt x="1668261" y="105838"/>
                </a:lnTo>
                <a:lnTo>
                  <a:pt x="1672482" y="153237"/>
                </a:lnTo>
                <a:lnTo>
                  <a:pt x="1678374" y="200427"/>
                </a:lnTo>
                <a:lnTo>
                  <a:pt x="1685883" y="247118"/>
                </a:lnTo>
                <a:lnTo>
                  <a:pt x="1694981" y="293278"/>
                </a:lnTo>
                <a:lnTo>
                  <a:pt x="1705637" y="338880"/>
                </a:lnTo>
                <a:lnTo>
                  <a:pt x="1717822" y="383893"/>
                </a:lnTo>
                <a:lnTo>
                  <a:pt x="1731508" y="428288"/>
                </a:lnTo>
                <a:lnTo>
                  <a:pt x="1746664" y="472036"/>
                </a:lnTo>
                <a:lnTo>
                  <a:pt x="1763261" y="515107"/>
                </a:lnTo>
                <a:lnTo>
                  <a:pt x="1781270" y="557471"/>
                </a:lnTo>
                <a:lnTo>
                  <a:pt x="1800661" y="599101"/>
                </a:lnTo>
                <a:lnTo>
                  <a:pt x="1821405" y="639965"/>
                </a:lnTo>
                <a:lnTo>
                  <a:pt x="1843473" y="680035"/>
                </a:lnTo>
                <a:lnTo>
                  <a:pt x="1866835" y="719281"/>
                </a:lnTo>
                <a:lnTo>
                  <a:pt x="1891462" y="757674"/>
                </a:lnTo>
                <a:lnTo>
                  <a:pt x="1917324" y="795185"/>
                </a:lnTo>
                <a:lnTo>
                  <a:pt x="1944392" y="831783"/>
                </a:lnTo>
                <a:lnTo>
                  <a:pt x="1972636" y="867440"/>
                </a:lnTo>
                <a:lnTo>
                  <a:pt x="2002028" y="902127"/>
                </a:lnTo>
                <a:lnTo>
                  <a:pt x="2032537" y="935813"/>
                </a:lnTo>
                <a:lnTo>
                  <a:pt x="2064135" y="968470"/>
                </a:lnTo>
                <a:lnTo>
                  <a:pt x="2096792" y="1000067"/>
                </a:lnTo>
                <a:lnTo>
                  <a:pt x="2130478" y="1030577"/>
                </a:lnTo>
                <a:lnTo>
                  <a:pt x="2165164" y="1059968"/>
                </a:lnTo>
                <a:lnTo>
                  <a:pt x="2200822" y="1088213"/>
                </a:lnTo>
                <a:lnTo>
                  <a:pt x="2237420" y="1115281"/>
                </a:lnTo>
                <a:lnTo>
                  <a:pt x="2274930" y="1141143"/>
                </a:lnTo>
                <a:lnTo>
                  <a:pt x="2313324" y="1165770"/>
                </a:lnTo>
                <a:lnTo>
                  <a:pt x="2352570" y="1189131"/>
                </a:lnTo>
                <a:lnTo>
                  <a:pt x="2392640" y="1211199"/>
                </a:lnTo>
                <a:lnTo>
                  <a:pt x="2433504" y="1231943"/>
                </a:lnTo>
                <a:lnTo>
                  <a:pt x="2475133" y="1251335"/>
                </a:lnTo>
                <a:lnTo>
                  <a:pt x="2517498" y="1269344"/>
                </a:lnTo>
                <a:lnTo>
                  <a:pt x="2560569" y="1285941"/>
                </a:lnTo>
                <a:lnTo>
                  <a:pt x="2604317" y="1301097"/>
                </a:lnTo>
                <a:lnTo>
                  <a:pt x="2648712" y="1314782"/>
                </a:lnTo>
                <a:lnTo>
                  <a:pt x="2693725" y="1326968"/>
                </a:lnTo>
                <a:lnTo>
                  <a:pt x="2739326" y="1337624"/>
                </a:lnTo>
                <a:lnTo>
                  <a:pt x="2785487" y="1346721"/>
                </a:lnTo>
                <a:lnTo>
                  <a:pt x="2832177" y="1354231"/>
                </a:lnTo>
                <a:lnTo>
                  <a:pt x="2879368" y="1360122"/>
                </a:lnTo>
                <a:lnTo>
                  <a:pt x="2927030" y="1364367"/>
                </a:lnTo>
                <a:lnTo>
                  <a:pt x="2975133" y="1366936"/>
                </a:lnTo>
                <a:lnTo>
                  <a:pt x="3014693" y="1367639"/>
                </a:lnTo>
                <a:lnTo>
                  <a:pt x="3014693" y="3037034"/>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rgbClr val="AB0520"/>
              </a:solidFill>
              <a:latin typeface="Calibri"/>
              <a:ea typeface="Calibri"/>
              <a:cs typeface="Calibri"/>
              <a:sym typeface="Calibri"/>
            </a:endParaRPr>
          </a:p>
        </p:txBody>
      </p:sp>
      <p:sp>
        <p:nvSpPr>
          <p:cNvPr id="246" name="Google Shape;246;p31"/>
          <p:cNvSpPr/>
          <p:nvPr/>
        </p:nvSpPr>
        <p:spPr>
          <a:xfrm>
            <a:off x="6455318" y="4557701"/>
            <a:ext cx="2362200" cy="586104"/>
          </a:xfrm>
          <a:custGeom>
            <a:avLst/>
            <a:gdLst/>
            <a:ahLst/>
            <a:cxnLst/>
            <a:rect l="l" t="t" r="r" b="b"/>
            <a:pathLst>
              <a:path w="4724400" h="1172209" extrusionOk="0">
                <a:moveTo>
                  <a:pt x="0" y="0"/>
                </a:moveTo>
                <a:lnTo>
                  <a:pt x="4724399" y="0"/>
                </a:lnTo>
                <a:lnTo>
                  <a:pt x="4724399" y="1171597"/>
                </a:lnTo>
                <a:lnTo>
                  <a:pt x="0" y="1171597"/>
                </a:lnTo>
                <a:lnTo>
                  <a:pt x="0" y="0"/>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lt1"/>
        </a:solidFill>
        <a:effectLst/>
      </p:bgPr>
    </p:bg>
    <p:spTree>
      <p:nvGrpSpPr>
        <p:cNvPr id="1" name="Shape 247"/>
        <p:cNvGrpSpPr/>
        <p:nvPr/>
      </p:nvGrpSpPr>
      <p:grpSpPr>
        <a:xfrm>
          <a:off x="0" y="0"/>
          <a:ext cx="0" cy="0"/>
          <a:chOff x="0" y="0"/>
          <a:chExt cx="0" cy="0"/>
        </a:xfrm>
      </p:grpSpPr>
      <p:sp>
        <p:nvSpPr>
          <p:cNvPr id="248" name="Google Shape;248;p32"/>
          <p:cNvSpPr/>
          <p:nvPr/>
        </p:nvSpPr>
        <p:spPr>
          <a:xfrm>
            <a:off x="0" y="0"/>
            <a:ext cx="914400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9" name="Google Shape;249;p32"/>
          <p:cNvSpPr/>
          <p:nvPr/>
        </p:nvSpPr>
        <p:spPr>
          <a:xfrm>
            <a:off x="8935273" y="0"/>
            <a:ext cx="208915" cy="3255963"/>
          </a:xfrm>
          <a:custGeom>
            <a:avLst/>
            <a:gdLst/>
            <a:ahLst/>
            <a:cxnLst/>
            <a:rect l="l" t="t" r="r" b="b"/>
            <a:pathLst>
              <a:path w="417830" h="6511925" extrusionOk="0">
                <a:moveTo>
                  <a:pt x="0" y="0"/>
                </a:moveTo>
                <a:lnTo>
                  <a:pt x="417455" y="0"/>
                </a:lnTo>
                <a:lnTo>
                  <a:pt x="417455" y="6511557"/>
                </a:lnTo>
                <a:lnTo>
                  <a:pt x="0" y="651155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0" name="Google Shape;250;p32"/>
          <p:cNvSpPr/>
          <p:nvPr/>
        </p:nvSpPr>
        <p:spPr>
          <a:xfrm>
            <a:off x="0" y="4238583"/>
            <a:ext cx="923925" cy="923925"/>
          </a:xfrm>
          <a:custGeom>
            <a:avLst/>
            <a:gdLst/>
            <a:ahLst/>
            <a:cxnLst/>
            <a:rect l="l" t="t" r="r" b="b"/>
            <a:pathLst>
              <a:path w="1847850" h="1847850" extrusionOk="0">
                <a:moveTo>
                  <a:pt x="2663" y="0"/>
                </a:moveTo>
                <a:lnTo>
                  <a:pt x="51119" y="622"/>
                </a:lnTo>
                <a:lnTo>
                  <a:pt x="99257" y="2480"/>
                </a:lnTo>
                <a:lnTo>
                  <a:pt x="147069" y="5558"/>
                </a:lnTo>
                <a:lnTo>
                  <a:pt x="194538" y="9841"/>
                </a:lnTo>
                <a:lnTo>
                  <a:pt x="241649" y="15313"/>
                </a:lnTo>
                <a:lnTo>
                  <a:pt x="288388" y="21960"/>
                </a:lnTo>
                <a:lnTo>
                  <a:pt x="334739" y="29766"/>
                </a:lnTo>
                <a:lnTo>
                  <a:pt x="380688" y="38716"/>
                </a:lnTo>
                <a:lnTo>
                  <a:pt x="426219" y="48795"/>
                </a:lnTo>
                <a:lnTo>
                  <a:pt x="471317" y="59987"/>
                </a:lnTo>
                <a:lnTo>
                  <a:pt x="515968" y="72278"/>
                </a:lnTo>
                <a:lnTo>
                  <a:pt x="560156" y="85652"/>
                </a:lnTo>
                <a:lnTo>
                  <a:pt x="603865" y="100094"/>
                </a:lnTo>
                <a:lnTo>
                  <a:pt x="647082" y="115589"/>
                </a:lnTo>
                <a:lnTo>
                  <a:pt x="689791" y="132121"/>
                </a:lnTo>
                <a:lnTo>
                  <a:pt x="731976" y="149676"/>
                </a:lnTo>
                <a:lnTo>
                  <a:pt x="773624" y="168237"/>
                </a:lnTo>
                <a:lnTo>
                  <a:pt x="814718" y="187791"/>
                </a:lnTo>
                <a:lnTo>
                  <a:pt x="855244" y="208322"/>
                </a:lnTo>
                <a:lnTo>
                  <a:pt x="895187" y="229814"/>
                </a:lnTo>
                <a:lnTo>
                  <a:pt x="934532" y="252252"/>
                </a:lnTo>
                <a:lnTo>
                  <a:pt x="973263" y="275622"/>
                </a:lnTo>
                <a:lnTo>
                  <a:pt x="1011365" y="299907"/>
                </a:lnTo>
                <a:lnTo>
                  <a:pt x="1048825" y="325094"/>
                </a:lnTo>
                <a:lnTo>
                  <a:pt x="1085625" y="351165"/>
                </a:lnTo>
                <a:lnTo>
                  <a:pt x="1121752" y="378107"/>
                </a:lnTo>
                <a:lnTo>
                  <a:pt x="1157190" y="405905"/>
                </a:lnTo>
                <a:lnTo>
                  <a:pt x="1191925" y="434542"/>
                </a:lnTo>
                <a:lnTo>
                  <a:pt x="1225941" y="464004"/>
                </a:lnTo>
                <a:lnTo>
                  <a:pt x="1259223" y="494275"/>
                </a:lnTo>
                <a:lnTo>
                  <a:pt x="1291756" y="525341"/>
                </a:lnTo>
                <a:lnTo>
                  <a:pt x="1323525" y="557185"/>
                </a:lnTo>
                <a:lnTo>
                  <a:pt x="1354515" y="589794"/>
                </a:lnTo>
                <a:lnTo>
                  <a:pt x="1384711" y="623151"/>
                </a:lnTo>
                <a:lnTo>
                  <a:pt x="1414098" y="657242"/>
                </a:lnTo>
                <a:lnTo>
                  <a:pt x="1442661" y="692051"/>
                </a:lnTo>
                <a:lnTo>
                  <a:pt x="1470385" y="727563"/>
                </a:lnTo>
                <a:lnTo>
                  <a:pt x="1497254" y="763764"/>
                </a:lnTo>
                <a:lnTo>
                  <a:pt x="1523254" y="800636"/>
                </a:lnTo>
                <a:lnTo>
                  <a:pt x="1548370" y="838166"/>
                </a:lnTo>
                <a:lnTo>
                  <a:pt x="1572586" y="876339"/>
                </a:lnTo>
                <a:lnTo>
                  <a:pt x="1595888" y="915138"/>
                </a:lnTo>
                <a:lnTo>
                  <a:pt x="1618261" y="954550"/>
                </a:lnTo>
                <a:lnTo>
                  <a:pt x="1639688" y="994558"/>
                </a:lnTo>
                <a:lnTo>
                  <a:pt x="1660156" y="1035147"/>
                </a:lnTo>
                <a:lnTo>
                  <a:pt x="1679650" y="1076303"/>
                </a:lnTo>
                <a:lnTo>
                  <a:pt x="1698153" y="1118009"/>
                </a:lnTo>
                <a:lnTo>
                  <a:pt x="1715652" y="1160252"/>
                </a:lnTo>
                <a:lnTo>
                  <a:pt x="1732131" y="1203015"/>
                </a:lnTo>
                <a:lnTo>
                  <a:pt x="1747575" y="1246283"/>
                </a:lnTo>
                <a:lnTo>
                  <a:pt x="1761969" y="1290042"/>
                </a:lnTo>
                <a:lnTo>
                  <a:pt x="1775298" y="1334276"/>
                </a:lnTo>
                <a:lnTo>
                  <a:pt x="1787547" y="1378970"/>
                </a:lnTo>
                <a:lnTo>
                  <a:pt x="1798701" y="1424108"/>
                </a:lnTo>
                <a:lnTo>
                  <a:pt x="1808745" y="1469675"/>
                </a:lnTo>
                <a:lnTo>
                  <a:pt x="1817663" y="1515657"/>
                </a:lnTo>
                <a:lnTo>
                  <a:pt x="1825442" y="1562038"/>
                </a:lnTo>
                <a:lnTo>
                  <a:pt x="1832065" y="1608802"/>
                </a:lnTo>
                <a:lnTo>
                  <a:pt x="1837517" y="1655935"/>
                </a:lnTo>
                <a:lnTo>
                  <a:pt x="1841784" y="1703422"/>
                </a:lnTo>
                <a:lnTo>
                  <a:pt x="1844850" y="1751246"/>
                </a:lnTo>
                <a:lnTo>
                  <a:pt x="1846701" y="1799394"/>
                </a:lnTo>
                <a:lnTo>
                  <a:pt x="1847322" y="1847849"/>
                </a:lnTo>
                <a:lnTo>
                  <a:pt x="0" y="1847849"/>
                </a:lnTo>
                <a:lnTo>
                  <a:pt x="0" y="34"/>
                </a:lnTo>
                <a:lnTo>
                  <a:pt x="2663" y="0"/>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1" name="Google Shape;251;p32"/>
          <p:cNvSpPr/>
          <p:nvPr/>
        </p:nvSpPr>
        <p:spPr>
          <a:xfrm>
            <a:off x="0" y="-19050"/>
            <a:ext cx="1069340" cy="1069340"/>
          </a:xfrm>
          <a:custGeom>
            <a:avLst/>
            <a:gdLst/>
            <a:ahLst/>
            <a:cxnLst/>
            <a:rect l="l" t="t" r="r" b="b"/>
            <a:pathLst>
              <a:path w="2138680" h="2138680" extrusionOk="0">
                <a:moveTo>
                  <a:pt x="2138337" y="0"/>
                </a:moveTo>
                <a:lnTo>
                  <a:pt x="0" y="2138337"/>
                </a:lnTo>
                <a:lnTo>
                  <a:pt x="0" y="0"/>
                </a:lnTo>
                <a:lnTo>
                  <a:pt x="213833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2" name="Google Shape;252;p32"/>
          <p:cNvSpPr/>
          <p:nvPr/>
        </p:nvSpPr>
        <p:spPr>
          <a:xfrm>
            <a:off x="-1903528" y="2992322"/>
            <a:ext cx="4113300" cy="4113300"/>
          </a:xfrm>
          <a:prstGeom prst="donut">
            <a:avLst>
              <a:gd name="adj" fmla="val 25000"/>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dk1"/>
              </a:solidFill>
              <a:latin typeface="Calibri"/>
              <a:ea typeface="Calibri"/>
              <a:cs typeface="Calibri"/>
              <a:sym typeface="Calibri"/>
            </a:endParaRPr>
          </a:p>
        </p:txBody>
      </p:sp>
      <p:pic>
        <p:nvPicPr>
          <p:cNvPr id="253" name="Google Shape;253;p32" descr="Logo&#10;&#10;Description automatically generated"/>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0C234B"/>
        </a:solidFill>
        <a:effectLst/>
      </p:bgPr>
    </p:bg>
    <p:spTree>
      <p:nvGrpSpPr>
        <p:cNvPr id="1" name="Shape 254"/>
        <p:cNvGrpSpPr/>
        <p:nvPr/>
      </p:nvGrpSpPr>
      <p:grpSpPr>
        <a:xfrm>
          <a:off x="0" y="0"/>
          <a:ext cx="0" cy="0"/>
          <a:chOff x="0" y="0"/>
          <a:chExt cx="0" cy="0"/>
        </a:xfrm>
      </p:grpSpPr>
      <p:sp>
        <p:nvSpPr>
          <p:cNvPr id="255" name="Google Shape;255;p33"/>
          <p:cNvSpPr/>
          <p:nvPr/>
        </p:nvSpPr>
        <p:spPr>
          <a:xfrm>
            <a:off x="0" y="4219535"/>
            <a:ext cx="923925" cy="923925"/>
          </a:xfrm>
          <a:custGeom>
            <a:avLst/>
            <a:gdLst/>
            <a:ahLst/>
            <a:cxnLst/>
            <a:rect l="l" t="t" r="r" b="b"/>
            <a:pathLst>
              <a:path w="1847850" h="1847850" extrusionOk="0">
                <a:moveTo>
                  <a:pt x="2663" y="0"/>
                </a:moveTo>
                <a:lnTo>
                  <a:pt x="51119" y="622"/>
                </a:lnTo>
                <a:lnTo>
                  <a:pt x="99257" y="2480"/>
                </a:lnTo>
                <a:lnTo>
                  <a:pt x="147069" y="5558"/>
                </a:lnTo>
                <a:lnTo>
                  <a:pt x="194538" y="9841"/>
                </a:lnTo>
                <a:lnTo>
                  <a:pt x="241649" y="15313"/>
                </a:lnTo>
                <a:lnTo>
                  <a:pt x="288388" y="21960"/>
                </a:lnTo>
                <a:lnTo>
                  <a:pt x="334739" y="29766"/>
                </a:lnTo>
                <a:lnTo>
                  <a:pt x="380688" y="38716"/>
                </a:lnTo>
                <a:lnTo>
                  <a:pt x="426219" y="48795"/>
                </a:lnTo>
                <a:lnTo>
                  <a:pt x="471317" y="59987"/>
                </a:lnTo>
                <a:lnTo>
                  <a:pt x="515968" y="72278"/>
                </a:lnTo>
                <a:lnTo>
                  <a:pt x="560156" y="85652"/>
                </a:lnTo>
                <a:lnTo>
                  <a:pt x="603865" y="100094"/>
                </a:lnTo>
                <a:lnTo>
                  <a:pt x="647082" y="115589"/>
                </a:lnTo>
                <a:lnTo>
                  <a:pt x="689791" y="132121"/>
                </a:lnTo>
                <a:lnTo>
                  <a:pt x="731976" y="149676"/>
                </a:lnTo>
                <a:lnTo>
                  <a:pt x="773624" y="168237"/>
                </a:lnTo>
                <a:lnTo>
                  <a:pt x="814718" y="187791"/>
                </a:lnTo>
                <a:lnTo>
                  <a:pt x="855244" y="208322"/>
                </a:lnTo>
                <a:lnTo>
                  <a:pt x="895187" y="229814"/>
                </a:lnTo>
                <a:lnTo>
                  <a:pt x="934532" y="252252"/>
                </a:lnTo>
                <a:lnTo>
                  <a:pt x="973263" y="275622"/>
                </a:lnTo>
                <a:lnTo>
                  <a:pt x="1011365" y="299907"/>
                </a:lnTo>
                <a:lnTo>
                  <a:pt x="1048825" y="325094"/>
                </a:lnTo>
                <a:lnTo>
                  <a:pt x="1085625" y="351165"/>
                </a:lnTo>
                <a:lnTo>
                  <a:pt x="1121752" y="378107"/>
                </a:lnTo>
                <a:lnTo>
                  <a:pt x="1157190" y="405905"/>
                </a:lnTo>
                <a:lnTo>
                  <a:pt x="1191925" y="434542"/>
                </a:lnTo>
                <a:lnTo>
                  <a:pt x="1225941" y="464004"/>
                </a:lnTo>
                <a:lnTo>
                  <a:pt x="1259223" y="494275"/>
                </a:lnTo>
                <a:lnTo>
                  <a:pt x="1291756" y="525341"/>
                </a:lnTo>
                <a:lnTo>
                  <a:pt x="1323525" y="557185"/>
                </a:lnTo>
                <a:lnTo>
                  <a:pt x="1354515" y="589794"/>
                </a:lnTo>
                <a:lnTo>
                  <a:pt x="1384711" y="623151"/>
                </a:lnTo>
                <a:lnTo>
                  <a:pt x="1414098" y="657242"/>
                </a:lnTo>
                <a:lnTo>
                  <a:pt x="1442661" y="692051"/>
                </a:lnTo>
                <a:lnTo>
                  <a:pt x="1470385" y="727563"/>
                </a:lnTo>
                <a:lnTo>
                  <a:pt x="1497254" y="763764"/>
                </a:lnTo>
                <a:lnTo>
                  <a:pt x="1523254" y="800636"/>
                </a:lnTo>
                <a:lnTo>
                  <a:pt x="1548370" y="838166"/>
                </a:lnTo>
                <a:lnTo>
                  <a:pt x="1572586" y="876339"/>
                </a:lnTo>
                <a:lnTo>
                  <a:pt x="1595888" y="915138"/>
                </a:lnTo>
                <a:lnTo>
                  <a:pt x="1618261" y="954550"/>
                </a:lnTo>
                <a:lnTo>
                  <a:pt x="1639688" y="994558"/>
                </a:lnTo>
                <a:lnTo>
                  <a:pt x="1660156" y="1035147"/>
                </a:lnTo>
                <a:lnTo>
                  <a:pt x="1679650" y="1076303"/>
                </a:lnTo>
                <a:lnTo>
                  <a:pt x="1698153" y="1118009"/>
                </a:lnTo>
                <a:lnTo>
                  <a:pt x="1715652" y="1160252"/>
                </a:lnTo>
                <a:lnTo>
                  <a:pt x="1732131" y="1203015"/>
                </a:lnTo>
                <a:lnTo>
                  <a:pt x="1747575" y="1246283"/>
                </a:lnTo>
                <a:lnTo>
                  <a:pt x="1761969" y="1290042"/>
                </a:lnTo>
                <a:lnTo>
                  <a:pt x="1775298" y="1334276"/>
                </a:lnTo>
                <a:lnTo>
                  <a:pt x="1787547" y="1378970"/>
                </a:lnTo>
                <a:lnTo>
                  <a:pt x="1798701" y="1424108"/>
                </a:lnTo>
                <a:lnTo>
                  <a:pt x="1808745" y="1469675"/>
                </a:lnTo>
                <a:lnTo>
                  <a:pt x="1817663" y="1515657"/>
                </a:lnTo>
                <a:lnTo>
                  <a:pt x="1825442" y="1562038"/>
                </a:lnTo>
                <a:lnTo>
                  <a:pt x="1832065" y="1608802"/>
                </a:lnTo>
                <a:lnTo>
                  <a:pt x="1837517" y="1655935"/>
                </a:lnTo>
                <a:lnTo>
                  <a:pt x="1841784" y="1703422"/>
                </a:lnTo>
                <a:lnTo>
                  <a:pt x="1844850" y="1751246"/>
                </a:lnTo>
                <a:lnTo>
                  <a:pt x="1846701" y="1799394"/>
                </a:lnTo>
                <a:lnTo>
                  <a:pt x="1847322" y="1847849"/>
                </a:lnTo>
                <a:lnTo>
                  <a:pt x="0" y="1847849"/>
                </a:lnTo>
                <a:lnTo>
                  <a:pt x="0" y="34"/>
                </a:lnTo>
                <a:lnTo>
                  <a:pt x="2663" y="0"/>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6" name="Google Shape;256;p33"/>
          <p:cNvSpPr/>
          <p:nvPr/>
        </p:nvSpPr>
        <p:spPr>
          <a:xfrm>
            <a:off x="0" y="1"/>
            <a:ext cx="1069340" cy="1069340"/>
          </a:xfrm>
          <a:custGeom>
            <a:avLst/>
            <a:gdLst/>
            <a:ahLst/>
            <a:cxnLst/>
            <a:rect l="l" t="t" r="r" b="b"/>
            <a:pathLst>
              <a:path w="2138680" h="2138680" extrusionOk="0">
                <a:moveTo>
                  <a:pt x="2138337" y="0"/>
                </a:moveTo>
                <a:lnTo>
                  <a:pt x="0" y="2138337"/>
                </a:lnTo>
                <a:lnTo>
                  <a:pt x="0" y="0"/>
                </a:lnTo>
                <a:lnTo>
                  <a:pt x="213833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7" name="Google Shape;257;p33"/>
          <p:cNvSpPr/>
          <p:nvPr/>
        </p:nvSpPr>
        <p:spPr>
          <a:xfrm>
            <a:off x="6972300" y="-1102359"/>
            <a:ext cx="2171700" cy="2171700"/>
          </a:xfrm>
          <a:prstGeom prst="donut">
            <a:avLst>
              <a:gd name="adj" fmla="val 25000"/>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dk1"/>
              </a:solidFill>
              <a:latin typeface="Calibri"/>
              <a:ea typeface="Calibri"/>
              <a:cs typeface="Calibri"/>
              <a:sym typeface="Calibri"/>
            </a:endParaRPr>
          </a:p>
        </p:txBody>
      </p:sp>
      <p:pic>
        <p:nvPicPr>
          <p:cNvPr id="258" name="Google Shape;258;p33" descr="Logo&#10;&#10;Description automatically generated"/>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9"/>
        <p:cNvGrpSpPr/>
        <p:nvPr/>
      </p:nvGrpSpPr>
      <p:grpSpPr>
        <a:xfrm>
          <a:off x="0" y="0"/>
          <a:ext cx="0" cy="0"/>
          <a:chOff x="0" y="0"/>
          <a:chExt cx="0" cy="0"/>
        </a:xfrm>
      </p:grpSpPr>
      <p:sp>
        <p:nvSpPr>
          <p:cNvPr id="260" name="Google Shape;260;p34"/>
          <p:cNvSpPr/>
          <p:nvPr/>
        </p:nvSpPr>
        <p:spPr>
          <a:xfrm>
            <a:off x="6781800" y="2781946"/>
            <a:ext cx="2363391" cy="2363391"/>
          </a:xfrm>
          <a:custGeom>
            <a:avLst/>
            <a:gdLst/>
            <a:ahLst/>
            <a:cxnLst/>
            <a:rect l="l" t="t" r="r" b="b"/>
            <a:pathLst>
              <a:path w="2381250" h="2381250" extrusionOk="0">
                <a:moveTo>
                  <a:pt x="2381249" y="0"/>
                </a:moveTo>
                <a:lnTo>
                  <a:pt x="2381249" y="711961"/>
                </a:lnTo>
                <a:lnTo>
                  <a:pt x="2332932" y="712649"/>
                </a:lnTo>
                <a:lnTo>
                  <a:pt x="2284953" y="714700"/>
                </a:lnTo>
                <a:lnTo>
                  <a:pt x="2237330" y="718095"/>
                </a:lnTo>
                <a:lnTo>
                  <a:pt x="2190082" y="722816"/>
                </a:lnTo>
                <a:lnTo>
                  <a:pt x="2143229" y="728843"/>
                </a:lnTo>
                <a:lnTo>
                  <a:pt x="2096788" y="736160"/>
                </a:lnTo>
                <a:lnTo>
                  <a:pt x="2050778" y="744746"/>
                </a:lnTo>
                <a:lnTo>
                  <a:pt x="2005219" y="754584"/>
                </a:lnTo>
                <a:lnTo>
                  <a:pt x="1960127" y="765654"/>
                </a:lnTo>
                <a:lnTo>
                  <a:pt x="1915523" y="777938"/>
                </a:lnTo>
                <a:lnTo>
                  <a:pt x="1871425" y="791417"/>
                </a:lnTo>
                <a:lnTo>
                  <a:pt x="1827851" y="806073"/>
                </a:lnTo>
                <a:lnTo>
                  <a:pt x="1784820" y="821887"/>
                </a:lnTo>
                <a:lnTo>
                  <a:pt x="1742351" y="838840"/>
                </a:lnTo>
                <a:lnTo>
                  <a:pt x="1700462" y="856914"/>
                </a:lnTo>
                <a:lnTo>
                  <a:pt x="1659172" y="876090"/>
                </a:lnTo>
                <a:lnTo>
                  <a:pt x="1618499" y="896350"/>
                </a:lnTo>
                <a:lnTo>
                  <a:pt x="1578463" y="917674"/>
                </a:lnTo>
                <a:lnTo>
                  <a:pt x="1539082" y="940045"/>
                </a:lnTo>
                <a:lnTo>
                  <a:pt x="1500374" y="963443"/>
                </a:lnTo>
                <a:lnTo>
                  <a:pt x="1462358" y="987850"/>
                </a:lnTo>
                <a:lnTo>
                  <a:pt x="1425053" y="1013248"/>
                </a:lnTo>
                <a:lnTo>
                  <a:pt x="1388478" y="1039617"/>
                </a:lnTo>
                <a:lnTo>
                  <a:pt x="1352650" y="1066939"/>
                </a:lnTo>
                <a:lnTo>
                  <a:pt x="1317590" y="1095196"/>
                </a:lnTo>
                <a:lnTo>
                  <a:pt x="1283314" y="1124368"/>
                </a:lnTo>
                <a:lnTo>
                  <a:pt x="1249842" y="1154438"/>
                </a:lnTo>
                <a:lnTo>
                  <a:pt x="1217193" y="1185386"/>
                </a:lnTo>
                <a:lnTo>
                  <a:pt x="1185386" y="1217193"/>
                </a:lnTo>
                <a:lnTo>
                  <a:pt x="1154438" y="1249842"/>
                </a:lnTo>
                <a:lnTo>
                  <a:pt x="1124368" y="1283314"/>
                </a:lnTo>
                <a:lnTo>
                  <a:pt x="1095196" y="1317590"/>
                </a:lnTo>
                <a:lnTo>
                  <a:pt x="1066939" y="1352650"/>
                </a:lnTo>
                <a:lnTo>
                  <a:pt x="1039617" y="1388478"/>
                </a:lnTo>
                <a:lnTo>
                  <a:pt x="1013248" y="1425053"/>
                </a:lnTo>
                <a:lnTo>
                  <a:pt x="987850" y="1462358"/>
                </a:lnTo>
                <a:lnTo>
                  <a:pt x="963443" y="1500374"/>
                </a:lnTo>
                <a:lnTo>
                  <a:pt x="940045" y="1539082"/>
                </a:lnTo>
                <a:lnTo>
                  <a:pt x="917674" y="1578463"/>
                </a:lnTo>
                <a:lnTo>
                  <a:pt x="896350" y="1618499"/>
                </a:lnTo>
                <a:lnTo>
                  <a:pt x="876090" y="1659172"/>
                </a:lnTo>
                <a:lnTo>
                  <a:pt x="856914" y="1700462"/>
                </a:lnTo>
                <a:lnTo>
                  <a:pt x="838840" y="1742351"/>
                </a:lnTo>
                <a:lnTo>
                  <a:pt x="821887" y="1784820"/>
                </a:lnTo>
                <a:lnTo>
                  <a:pt x="806073" y="1827851"/>
                </a:lnTo>
                <a:lnTo>
                  <a:pt x="791417" y="1871425"/>
                </a:lnTo>
                <a:lnTo>
                  <a:pt x="777938" y="1915523"/>
                </a:lnTo>
                <a:lnTo>
                  <a:pt x="765654" y="1960127"/>
                </a:lnTo>
                <a:lnTo>
                  <a:pt x="754584" y="2005219"/>
                </a:lnTo>
                <a:lnTo>
                  <a:pt x="744746" y="2050778"/>
                </a:lnTo>
                <a:lnTo>
                  <a:pt x="736160" y="2096788"/>
                </a:lnTo>
                <a:lnTo>
                  <a:pt x="728843" y="2143229"/>
                </a:lnTo>
                <a:lnTo>
                  <a:pt x="722816" y="2190082"/>
                </a:lnTo>
                <a:lnTo>
                  <a:pt x="718095" y="2237330"/>
                </a:lnTo>
                <a:lnTo>
                  <a:pt x="714700" y="2284953"/>
                </a:lnTo>
                <a:lnTo>
                  <a:pt x="712649" y="2332932"/>
                </a:lnTo>
                <a:lnTo>
                  <a:pt x="711961" y="2381249"/>
                </a:lnTo>
                <a:lnTo>
                  <a:pt x="0" y="2381249"/>
                </a:lnTo>
                <a:lnTo>
                  <a:pt x="485" y="2332650"/>
                </a:lnTo>
                <a:lnTo>
                  <a:pt x="1937" y="2284287"/>
                </a:lnTo>
                <a:lnTo>
                  <a:pt x="4345" y="2236171"/>
                </a:lnTo>
                <a:lnTo>
                  <a:pt x="7699" y="2188310"/>
                </a:lnTo>
                <a:lnTo>
                  <a:pt x="11992" y="2140715"/>
                </a:lnTo>
                <a:lnTo>
                  <a:pt x="17214" y="2093393"/>
                </a:lnTo>
                <a:lnTo>
                  <a:pt x="23355" y="2046355"/>
                </a:lnTo>
                <a:lnTo>
                  <a:pt x="30406" y="1999610"/>
                </a:lnTo>
                <a:lnTo>
                  <a:pt x="38358" y="1953167"/>
                </a:lnTo>
                <a:lnTo>
                  <a:pt x="47202" y="1907034"/>
                </a:lnTo>
                <a:lnTo>
                  <a:pt x="56929" y="1861222"/>
                </a:lnTo>
                <a:lnTo>
                  <a:pt x="67529" y="1815739"/>
                </a:lnTo>
                <a:lnTo>
                  <a:pt x="78993" y="1770595"/>
                </a:lnTo>
                <a:lnTo>
                  <a:pt x="91313" y="1725799"/>
                </a:lnTo>
                <a:lnTo>
                  <a:pt x="104478" y="1681360"/>
                </a:lnTo>
                <a:lnTo>
                  <a:pt x="118479" y="1637287"/>
                </a:lnTo>
                <a:lnTo>
                  <a:pt x="133308" y="1593590"/>
                </a:lnTo>
                <a:lnTo>
                  <a:pt x="148955" y="1550277"/>
                </a:lnTo>
                <a:lnTo>
                  <a:pt x="165410" y="1507359"/>
                </a:lnTo>
                <a:lnTo>
                  <a:pt x="182665" y="1464844"/>
                </a:lnTo>
                <a:lnTo>
                  <a:pt x="200711" y="1422741"/>
                </a:lnTo>
                <a:lnTo>
                  <a:pt x="219538" y="1381060"/>
                </a:lnTo>
                <a:lnTo>
                  <a:pt x="239137" y="1339810"/>
                </a:lnTo>
                <a:lnTo>
                  <a:pt x="259498" y="1299000"/>
                </a:lnTo>
                <a:lnTo>
                  <a:pt x="280614" y="1258639"/>
                </a:lnTo>
                <a:lnTo>
                  <a:pt x="302473" y="1218737"/>
                </a:lnTo>
                <a:lnTo>
                  <a:pt x="325068" y="1179302"/>
                </a:lnTo>
                <a:lnTo>
                  <a:pt x="348388" y="1140345"/>
                </a:lnTo>
                <a:lnTo>
                  <a:pt x="372425" y="1101873"/>
                </a:lnTo>
                <a:lnTo>
                  <a:pt x="397170" y="1063897"/>
                </a:lnTo>
                <a:lnTo>
                  <a:pt x="422612" y="1026426"/>
                </a:lnTo>
                <a:lnTo>
                  <a:pt x="448744" y="989469"/>
                </a:lnTo>
                <a:lnTo>
                  <a:pt x="475556" y="953034"/>
                </a:lnTo>
                <a:lnTo>
                  <a:pt x="503038" y="917132"/>
                </a:lnTo>
                <a:lnTo>
                  <a:pt x="531181" y="881772"/>
                </a:lnTo>
                <a:lnTo>
                  <a:pt x="559977" y="846962"/>
                </a:lnTo>
                <a:lnTo>
                  <a:pt x="589415" y="812712"/>
                </a:lnTo>
                <a:lnTo>
                  <a:pt x="619488" y="779031"/>
                </a:lnTo>
                <a:lnTo>
                  <a:pt x="650184" y="745929"/>
                </a:lnTo>
                <a:lnTo>
                  <a:pt x="681496" y="713414"/>
                </a:lnTo>
                <a:lnTo>
                  <a:pt x="713414" y="681496"/>
                </a:lnTo>
                <a:lnTo>
                  <a:pt x="745929" y="650184"/>
                </a:lnTo>
                <a:lnTo>
                  <a:pt x="779031" y="619488"/>
                </a:lnTo>
                <a:lnTo>
                  <a:pt x="812712" y="589415"/>
                </a:lnTo>
                <a:lnTo>
                  <a:pt x="846962" y="559977"/>
                </a:lnTo>
                <a:lnTo>
                  <a:pt x="881772" y="531181"/>
                </a:lnTo>
                <a:lnTo>
                  <a:pt x="917132" y="503038"/>
                </a:lnTo>
                <a:lnTo>
                  <a:pt x="953034" y="475556"/>
                </a:lnTo>
                <a:lnTo>
                  <a:pt x="989469" y="448744"/>
                </a:lnTo>
                <a:lnTo>
                  <a:pt x="1026426" y="422612"/>
                </a:lnTo>
                <a:lnTo>
                  <a:pt x="1063897" y="397170"/>
                </a:lnTo>
                <a:lnTo>
                  <a:pt x="1101873" y="372425"/>
                </a:lnTo>
                <a:lnTo>
                  <a:pt x="1140345" y="348388"/>
                </a:lnTo>
                <a:lnTo>
                  <a:pt x="1179302" y="325068"/>
                </a:lnTo>
                <a:lnTo>
                  <a:pt x="1218737" y="302473"/>
                </a:lnTo>
                <a:lnTo>
                  <a:pt x="1258639" y="280614"/>
                </a:lnTo>
                <a:lnTo>
                  <a:pt x="1299000" y="259498"/>
                </a:lnTo>
                <a:lnTo>
                  <a:pt x="1339810" y="239137"/>
                </a:lnTo>
                <a:lnTo>
                  <a:pt x="1381060" y="219538"/>
                </a:lnTo>
                <a:lnTo>
                  <a:pt x="1422741" y="200711"/>
                </a:lnTo>
                <a:lnTo>
                  <a:pt x="1464844" y="182665"/>
                </a:lnTo>
                <a:lnTo>
                  <a:pt x="1507359" y="165410"/>
                </a:lnTo>
                <a:lnTo>
                  <a:pt x="1550277" y="148955"/>
                </a:lnTo>
                <a:lnTo>
                  <a:pt x="1593590" y="133308"/>
                </a:lnTo>
                <a:lnTo>
                  <a:pt x="1637287" y="118479"/>
                </a:lnTo>
                <a:lnTo>
                  <a:pt x="1681360" y="104478"/>
                </a:lnTo>
                <a:lnTo>
                  <a:pt x="1725799" y="91313"/>
                </a:lnTo>
                <a:lnTo>
                  <a:pt x="1770595" y="78993"/>
                </a:lnTo>
                <a:lnTo>
                  <a:pt x="1815739" y="67529"/>
                </a:lnTo>
                <a:lnTo>
                  <a:pt x="1861222" y="56929"/>
                </a:lnTo>
                <a:lnTo>
                  <a:pt x="1907034" y="47202"/>
                </a:lnTo>
                <a:lnTo>
                  <a:pt x="1953167" y="38358"/>
                </a:lnTo>
                <a:lnTo>
                  <a:pt x="1999610" y="30406"/>
                </a:lnTo>
                <a:lnTo>
                  <a:pt x="2046355" y="23355"/>
                </a:lnTo>
                <a:lnTo>
                  <a:pt x="2093393" y="17214"/>
                </a:lnTo>
                <a:lnTo>
                  <a:pt x="2140715" y="11992"/>
                </a:lnTo>
                <a:lnTo>
                  <a:pt x="2188310" y="7699"/>
                </a:lnTo>
                <a:lnTo>
                  <a:pt x="2236171" y="4345"/>
                </a:lnTo>
                <a:lnTo>
                  <a:pt x="2284287" y="1937"/>
                </a:lnTo>
                <a:lnTo>
                  <a:pt x="2332650" y="485"/>
                </a:lnTo>
                <a:lnTo>
                  <a:pt x="2381249" y="0"/>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1" name="Google Shape;261;p34"/>
          <p:cNvSpPr/>
          <p:nvPr/>
        </p:nvSpPr>
        <p:spPr>
          <a:xfrm>
            <a:off x="0" y="0"/>
            <a:ext cx="1514475" cy="5143500"/>
          </a:xfrm>
          <a:custGeom>
            <a:avLst/>
            <a:gdLst/>
            <a:ahLst/>
            <a:cxnLst/>
            <a:rect l="l" t="t" r="r" b="b"/>
            <a:pathLst>
              <a:path w="3028950" h="10287000" extrusionOk="0">
                <a:moveTo>
                  <a:pt x="3028949" y="10286999"/>
                </a:moveTo>
                <a:lnTo>
                  <a:pt x="0" y="10286999"/>
                </a:lnTo>
                <a:lnTo>
                  <a:pt x="0" y="0"/>
                </a:lnTo>
                <a:lnTo>
                  <a:pt x="3028949" y="0"/>
                </a:lnTo>
                <a:lnTo>
                  <a:pt x="3028949" y="10286999"/>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2" name="Google Shape;262;p34"/>
          <p:cNvSpPr/>
          <p:nvPr/>
        </p:nvSpPr>
        <p:spPr>
          <a:xfrm>
            <a:off x="759244" y="597795"/>
            <a:ext cx="914400" cy="690563"/>
          </a:xfrm>
          <a:custGeom>
            <a:avLst/>
            <a:gdLst/>
            <a:ahLst/>
            <a:cxnLst/>
            <a:rect l="l" t="t" r="r" b="b"/>
            <a:pathLst>
              <a:path w="1828800" h="1381125" extrusionOk="0">
                <a:moveTo>
                  <a:pt x="859345" y="975258"/>
                </a:moveTo>
                <a:lnTo>
                  <a:pt x="856322" y="927315"/>
                </a:lnTo>
                <a:lnTo>
                  <a:pt x="847509" y="881100"/>
                </a:lnTo>
                <a:lnTo>
                  <a:pt x="833259" y="836968"/>
                </a:lnTo>
                <a:lnTo>
                  <a:pt x="813955" y="795286"/>
                </a:lnTo>
                <a:lnTo>
                  <a:pt x="789965" y="756437"/>
                </a:lnTo>
                <a:lnTo>
                  <a:pt x="761657" y="720775"/>
                </a:lnTo>
                <a:lnTo>
                  <a:pt x="729399" y="688682"/>
                </a:lnTo>
                <a:lnTo>
                  <a:pt x="693572" y="660514"/>
                </a:lnTo>
                <a:lnTo>
                  <a:pt x="654532" y="636638"/>
                </a:lnTo>
                <a:lnTo>
                  <a:pt x="612648" y="617435"/>
                </a:lnTo>
                <a:lnTo>
                  <a:pt x="568299" y="603250"/>
                </a:lnTo>
                <a:lnTo>
                  <a:pt x="521855" y="594474"/>
                </a:lnTo>
                <a:lnTo>
                  <a:pt x="473684" y="591477"/>
                </a:lnTo>
                <a:lnTo>
                  <a:pt x="422871" y="594868"/>
                </a:lnTo>
                <a:lnTo>
                  <a:pt x="373888" y="604723"/>
                </a:lnTo>
                <a:lnTo>
                  <a:pt x="327266" y="620522"/>
                </a:lnTo>
                <a:lnTo>
                  <a:pt x="283540" y="641756"/>
                </a:lnTo>
                <a:lnTo>
                  <a:pt x="243268" y="667905"/>
                </a:lnTo>
                <a:lnTo>
                  <a:pt x="246024" y="630377"/>
                </a:lnTo>
                <a:lnTo>
                  <a:pt x="262115" y="555459"/>
                </a:lnTo>
                <a:lnTo>
                  <a:pt x="275437" y="518045"/>
                </a:lnTo>
                <a:lnTo>
                  <a:pt x="292265" y="480644"/>
                </a:lnTo>
                <a:lnTo>
                  <a:pt x="312623" y="443280"/>
                </a:lnTo>
                <a:lnTo>
                  <a:pt x="336486" y="405917"/>
                </a:lnTo>
                <a:lnTo>
                  <a:pt x="363867" y="368566"/>
                </a:lnTo>
                <a:lnTo>
                  <a:pt x="394766" y="331216"/>
                </a:lnTo>
                <a:lnTo>
                  <a:pt x="429183" y="293852"/>
                </a:lnTo>
                <a:lnTo>
                  <a:pt x="467106" y="256476"/>
                </a:lnTo>
                <a:lnTo>
                  <a:pt x="508558" y="219087"/>
                </a:lnTo>
                <a:lnTo>
                  <a:pt x="553516" y="181673"/>
                </a:lnTo>
                <a:lnTo>
                  <a:pt x="601980" y="144233"/>
                </a:lnTo>
                <a:lnTo>
                  <a:pt x="653973" y="106743"/>
                </a:lnTo>
                <a:lnTo>
                  <a:pt x="709472" y="69227"/>
                </a:lnTo>
                <a:lnTo>
                  <a:pt x="663714" y="0"/>
                </a:lnTo>
                <a:lnTo>
                  <a:pt x="609561" y="34264"/>
                </a:lnTo>
                <a:lnTo>
                  <a:pt x="557720" y="68834"/>
                </a:lnTo>
                <a:lnTo>
                  <a:pt x="508177" y="103708"/>
                </a:lnTo>
                <a:lnTo>
                  <a:pt x="460933" y="138874"/>
                </a:lnTo>
                <a:lnTo>
                  <a:pt x="416001" y="174332"/>
                </a:lnTo>
                <a:lnTo>
                  <a:pt x="373367" y="210083"/>
                </a:lnTo>
                <a:lnTo>
                  <a:pt x="333044" y="246126"/>
                </a:lnTo>
                <a:lnTo>
                  <a:pt x="295021" y="282448"/>
                </a:lnTo>
                <a:lnTo>
                  <a:pt x="259295" y="319062"/>
                </a:lnTo>
                <a:lnTo>
                  <a:pt x="225882" y="355942"/>
                </a:lnTo>
                <a:lnTo>
                  <a:pt x="194767" y="393115"/>
                </a:lnTo>
                <a:lnTo>
                  <a:pt x="165963" y="430568"/>
                </a:lnTo>
                <a:lnTo>
                  <a:pt x="139458" y="468287"/>
                </a:lnTo>
                <a:lnTo>
                  <a:pt x="115252" y="506285"/>
                </a:lnTo>
                <a:lnTo>
                  <a:pt x="93357" y="544550"/>
                </a:lnTo>
                <a:lnTo>
                  <a:pt x="73761" y="583069"/>
                </a:lnTo>
                <a:lnTo>
                  <a:pt x="56476" y="621868"/>
                </a:lnTo>
                <a:lnTo>
                  <a:pt x="41503" y="660933"/>
                </a:lnTo>
                <a:lnTo>
                  <a:pt x="28816" y="700252"/>
                </a:lnTo>
                <a:lnTo>
                  <a:pt x="18453" y="739838"/>
                </a:lnTo>
                <a:lnTo>
                  <a:pt x="10375" y="779665"/>
                </a:lnTo>
                <a:lnTo>
                  <a:pt x="4610" y="819759"/>
                </a:lnTo>
                <a:lnTo>
                  <a:pt x="1155" y="860094"/>
                </a:lnTo>
                <a:lnTo>
                  <a:pt x="0" y="900684"/>
                </a:lnTo>
                <a:lnTo>
                  <a:pt x="1892" y="955700"/>
                </a:lnTo>
                <a:lnTo>
                  <a:pt x="7569" y="1007516"/>
                </a:lnTo>
                <a:lnTo>
                  <a:pt x="17056" y="1056170"/>
                </a:lnTo>
                <a:lnTo>
                  <a:pt x="30378" y="1101725"/>
                </a:lnTo>
                <a:lnTo>
                  <a:pt x="47574" y="1144219"/>
                </a:lnTo>
                <a:lnTo>
                  <a:pt x="68656" y="1183703"/>
                </a:lnTo>
                <a:lnTo>
                  <a:pt x="93637" y="1220216"/>
                </a:lnTo>
                <a:lnTo>
                  <a:pt x="122567" y="1253807"/>
                </a:lnTo>
                <a:lnTo>
                  <a:pt x="159219" y="1287856"/>
                </a:lnTo>
                <a:lnTo>
                  <a:pt x="198526" y="1316532"/>
                </a:lnTo>
                <a:lnTo>
                  <a:pt x="240499" y="1339900"/>
                </a:lnTo>
                <a:lnTo>
                  <a:pt x="285153" y="1357998"/>
                </a:lnTo>
                <a:lnTo>
                  <a:pt x="332473" y="1370876"/>
                </a:lnTo>
                <a:lnTo>
                  <a:pt x="382473" y="1378572"/>
                </a:lnTo>
                <a:lnTo>
                  <a:pt x="435165" y="1381125"/>
                </a:lnTo>
                <a:lnTo>
                  <a:pt x="487641" y="1379004"/>
                </a:lnTo>
                <a:lnTo>
                  <a:pt x="537070" y="1372679"/>
                </a:lnTo>
                <a:lnTo>
                  <a:pt x="583501" y="1362189"/>
                </a:lnTo>
                <a:lnTo>
                  <a:pt x="626999" y="1347558"/>
                </a:lnTo>
                <a:lnTo>
                  <a:pt x="667626" y="1328813"/>
                </a:lnTo>
                <a:lnTo>
                  <a:pt x="705446" y="1305991"/>
                </a:lnTo>
                <a:lnTo>
                  <a:pt x="740511" y="1279131"/>
                </a:lnTo>
                <a:lnTo>
                  <a:pt x="775703" y="1243457"/>
                </a:lnTo>
                <a:lnTo>
                  <a:pt x="804494" y="1205636"/>
                </a:lnTo>
                <a:lnTo>
                  <a:pt x="826858" y="1165618"/>
                </a:lnTo>
                <a:lnTo>
                  <a:pt x="842835" y="1123327"/>
                </a:lnTo>
                <a:lnTo>
                  <a:pt x="852411" y="1078712"/>
                </a:lnTo>
                <a:lnTo>
                  <a:pt x="855611" y="1031709"/>
                </a:lnTo>
                <a:lnTo>
                  <a:pt x="855611" y="1028001"/>
                </a:lnTo>
                <a:lnTo>
                  <a:pt x="856983" y="1015441"/>
                </a:lnTo>
                <a:lnTo>
                  <a:pt x="858177" y="1002322"/>
                </a:lnTo>
                <a:lnTo>
                  <a:pt x="859028" y="988860"/>
                </a:lnTo>
                <a:lnTo>
                  <a:pt x="859345" y="975258"/>
                </a:lnTo>
                <a:close/>
              </a:path>
              <a:path w="1828800" h="1381125" extrusionOk="0">
                <a:moveTo>
                  <a:pt x="1828634" y="977353"/>
                </a:moveTo>
                <a:lnTo>
                  <a:pt x="1825612" y="929043"/>
                </a:lnTo>
                <a:lnTo>
                  <a:pt x="1816798" y="882561"/>
                </a:lnTo>
                <a:lnTo>
                  <a:pt x="1802549" y="838263"/>
                </a:lnTo>
                <a:lnTo>
                  <a:pt x="1783245" y="796505"/>
                </a:lnTo>
                <a:lnTo>
                  <a:pt x="1759242" y="757643"/>
                </a:lnTo>
                <a:lnTo>
                  <a:pt x="1730933" y="722020"/>
                </a:lnTo>
                <a:lnTo>
                  <a:pt x="1698663" y="690003"/>
                </a:lnTo>
                <a:lnTo>
                  <a:pt x="1662811" y="661936"/>
                </a:lnTo>
                <a:lnTo>
                  <a:pt x="1623745" y="638187"/>
                </a:lnTo>
                <a:lnTo>
                  <a:pt x="1581835" y="619099"/>
                </a:lnTo>
                <a:lnTo>
                  <a:pt x="1537449" y="605015"/>
                </a:lnTo>
                <a:lnTo>
                  <a:pt x="1490967" y="596315"/>
                </a:lnTo>
                <a:lnTo>
                  <a:pt x="1442745" y="593331"/>
                </a:lnTo>
                <a:lnTo>
                  <a:pt x="1394968" y="596315"/>
                </a:lnTo>
                <a:lnTo>
                  <a:pt x="1348816" y="605002"/>
                </a:lnTo>
                <a:lnTo>
                  <a:pt x="1304683" y="619061"/>
                </a:lnTo>
                <a:lnTo>
                  <a:pt x="1262976" y="638111"/>
                </a:lnTo>
                <a:lnTo>
                  <a:pt x="1224127" y="661784"/>
                </a:lnTo>
                <a:lnTo>
                  <a:pt x="1188516" y="689749"/>
                </a:lnTo>
                <a:lnTo>
                  <a:pt x="1188516" y="682536"/>
                </a:lnTo>
                <a:lnTo>
                  <a:pt x="1190332" y="644334"/>
                </a:lnTo>
                <a:lnTo>
                  <a:pt x="1195806" y="606132"/>
                </a:lnTo>
                <a:lnTo>
                  <a:pt x="1204925" y="567918"/>
                </a:lnTo>
                <a:lnTo>
                  <a:pt x="1217688" y="529704"/>
                </a:lnTo>
                <a:lnTo>
                  <a:pt x="1234109" y="491477"/>
                </a:lnTo>
                <a:lnTo>
                  <a:pt x="1254188" y="453263"/>
                </a:lnTo>
                <a:lnTo>
                  <a:pt x="1277924" y="415036"/>
                </a:lnTo>
                <a:lnTo>
                  <a:pt x="1305318" y="376809"/>
                </a:lnTo>
                <a:lnTo>
                  <a:pt x="1336382" y="338594"/>
                </a:lnTo>
                <a:lnTo>
                  <a:pt x="1371117" y="300367"/>
                </a:lnTo>
                <a:lnTo>
                  <a:pt x="1409509" y="262140"/>
                </a:lnTo>
                <a:lnTo>
                  <a:pt x="1451571" y="223926"/>
                </a:lnTo>
                <a:lnTo>
                  <a:pt x="1497304" y="185712"/>
                </a:lnTo>
                <a:lnTo>
                  <a:pt x="1546720" y="147497"/>
                </a:lnTo>
                <a:lnTo>
                  <a:pt x="1599806" y="109283"/>
                </a:lnTo>
                <a:lnTo>
                  <a:pt x="1656588" y="71081"/>
                </a:lnTo>
                <a:lnTo>
                  <a:pt x="1611058" y="0"/>
                </a:lnTo>
                <a:lnTo>
                  <a:pt x="1556664" y="34264"/>
                </a:lnTo>
                <a:lnTo>
                  <a:pt x="1504594" y="68834"/>
                </a:lnTo>
                <a:lnTo>
                  <a:pt x="1454835" y="103708"/>
                </a:lnTo>
                <a:lnTo>
                  <a:pt x="1407414" y="138874"/>
                </a:lnTo>
                <a:lnTo>
                  <a:pt x="1362316" y="174332"/>
                </a:lnTo>
                <a:lnTo>
                  <a:pt x="1319542" y="210083"/>
                </a:lnTo>
                <a:lnTo>
                  <a:pt x="1279080" y="246126"/>
                </a:lnTo>
                <a:lnTo>
                  <a:pt x="1240955" y="282448"/>
                </a:lnTo>
                <a:lnTo>
                  <a:pt x="1205128" y="319062"/>
                </a:lnTo>
                <a:lnTo>
                  <a:pt x="1171638" y="355942"/>
                </a:lnTo>
                <a:lnTo>
                  <a:pt x="1140447" y="393115"/>
                </a:lnTo>
                <a:lnTo>
                  <a:pt x="1111592" y="430568"/>
                </a:lnTo>
                <a:lnTo>
                  <a:pt x="1085037" y="468287"/>
                </a:lnTo>
                <a:lnTo>
                  <a:pt x="1060805" y="506285"/>
                </a:lnTo>
                <a:lnTo>
                  <a:pt x="1038872" y="544550"/>
                </a:lnTo>
                <a:lnTo>
                  <a:pt x="1019263" y="583069"/>
                </a:lnTo>
                <a:lnTo>
                  <a:pt x="1001966" y="621868"/>
                </a:lnTo>
                <a:lnTo>
                  <a:pt x="986980" y="660933"/>
                </a:lnTo>
                <a:lnTo>
                  <a:pt x="974293" y="700252"/>
                </a:lnTo>
                <a:lnTo>
                  <a:pt x="963917" y="739838"/>
                </a:lnTo>
                <a:lnTo>
                  <a:pt x="955852" y="779665"/>
                </a:lnTo>
                <a:lnTo>
                  <a:pt x="950099" y="819759"/>
                </a:lnTo>
                <a:lnTo>
                  <a:pt x="946632" y="860094"/>
                </a:lnTo>
                <a:lnTo>
                  <a:pt x="945489" y="900684"/>
                </a:lnTo>
                <a:lnTo>
                  <a:pt x="947369" y="955700"/>
                </a:lnTo>
                <a:lnTo>
                  <a:pt x="953046" y="1007516"/>
                </a:lnTo>
                <a:lnTo>
                  <a:pt x="962533" y="1056170"/>
                </a:lnTo>
                <a:lnTo>
                  <a:pt x="975868" y="1101725"/>
                </a:lnTo>
                <a:lnTo>
                  <a:pt x="993051" y="1144219"/>
                </a:lnTo>
                <a:lnTo>
                  <a:pt x="1014133" y="1183703"/>
                </a:lnTo>
                <a:lnTo>
                  <a:pt x="1039126" y="1220216"/>
                </a:lnTo>
                <a:lnTo>
                  <a:pt x="1068044" y="1253807"/>
                </a:lnTo>
                <a:lnTo>
                  <a:pt x="1104696" y="1287856"/>
                </a:lnTo>
                <a:lnTo>
                  <a:pt x="1144003" y="1316532"/>
                </a:lnTo>
                <a:lnTo>
                  <a:pt x="1185989" y="1339900"/>
                </a:lnTo>
                <a:lnTo>
                  <a:pt x="1230630" y="1357998"/>
                </a:lnTo>
                <a:lnTo>
                  <a:pt x="1277950" y="1370876"/>
                </a:lnTo>
                <a:lnTo>
                  <a:pt x="1327962" y="1378572"/>
                </a:lnTo>
                <a:lnTo>
                  <a:pt x="1380642" y="1381125"/>
                </a:lnTo>
                <a:lnTo>
                  <a:pt x="1433118" y="1379004"/>
                </a:lnTo>
                <a:lnTo>
                  <a:pt x="1482547" y="1372679"/>
                </a:lnTo>
                <a:lnTo>
                  <a:pt x="1528978" y="1362189"/>
                </a:lnTo>
                <a:lnTo>
                  <a:pt x="1572475" y="1347558"/>
                </a:lnTo>
                <a:lnTo>
                  <a:pt x="1613103" y="1328813"/>
                </a:lnTo>
                <a:lnTo>
                  <a:pt x="1650923" y="1305991"/>
                </a:lnTo>
                <a:lnTo>
                  <a:pt x="1686001" y="1279131"/>
                </a:lnTo>
                <a:lnTo>
                  <a:pt x="1715173" y="1248232"/>
                </a:lnTo>
                <a:lnTo>
                  <a:pt x="1717040" y="1246378"/>
                </a:lnTo>
                <a:lnTo>
                  <a:pt x="1718919" y="1244752"/>
                </a:lnTo>
                <a:lnTo>
                  <a:pt x="1720786" y="1241031"/>
                </a:lnTo>
                <a:lnTo>
                  <a:pt x="1737118" y="1224775"/>
                </a:lnTo>
                <a:lnTo>
                  <a:pt x="1768424" y="1182243"/>
                </a:lnTo>
                <a:lnTo>
                  <a:pt x="1793836" y="1135811"/>
                </a:lnTo>
                <a:lnTo>
                  <a:pt x="1812759" y="1085888"/>
                </a:lnTo>
                <a:lnTo>
                  <a:pt x="1824570" y="1032929"/>
                </a:lnTo>
                <a:lnTo>
                  <a:pt x="1828634" y="977353"/>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3" name="Google Shape;263;p34"/>
          <p:cNvSpPr/>
          <p:nvPr/>
        </p:nvSpPr>
        <p:spPr>
          <a:xfrm rot="10800000">
            <a:off x="7083643" y="3506121"/>
            <a:ext cx="914400" cy="690563"/>
          </a:xfrm>
          <a:custGeom>
            <a:avLst/>
            <a:gdLst/>
            <a:ahLst/>
            <a:cxnLst/>
            <a:rect l="l" t="t" r="r" b="b"/>
            <a:pathLst>
              <a:path w="1828800" h="1381125" extrusionOk="0">
                <a:moveTo>
                  <a:pt x="859345" y="975258"/>
                </a:moveTo>
                <a:lnTo>
                  <a:pt x="856322" y="927315"/>
                </a:lnTo>
                <a:lnTo>
                  <a:pt x="847509" y="881100"/>
                </a:lnTo>
                <a:lnTo>
                  <a:pt x="833259" y="836968"/>
                </a:lnTo>
                <a:lnTo>
                  <a:pt x="813955" y="795286"/>
                </a:lnTo>
                <a:lnTo>
                  <a:pt x="789965" y="756437"/>
                </a:lnTo>
                <a:lnTo>
                  <a:pt x="761657" y="720775"/>
                </a:lnTo>
                <a:lnTo>
                  <a:pt x="729399" y="688682"/>
                </a:lnTo>
                <a:lnTo>
                  <a:pt x="693572" y="660514"/>
                </a:lnTo>
                <a:lnTo>
                  <a:pt x="654532" y="636638"/>
                </a:lnTo>
                <a:lnTo>
                  <a:pt x="612648" y="617435"/>
                </a:lnTo>
                <a:lnTo>
                  <a:pt x="568299" y="603250"/>
                </a:lnTo>
                <a:lnTo>
                  <a:pt x="521855" y="594474"/>
                </a:lnTo>
                <a:lnTo>
                  <a:pt x="473684" y="591477"/>
                </a:lnTo>
                <a:lnTo>
                  <a:pt x="422871" y="594868"/>
                </a:lnTo>
                <a:lnTo>
                  <a:pt x="373888" y="604723"/>
                </a:lnTo>
                <a:lnTo>
                  <a:pt x="327266" y="620522"/>
                </a:lnTo>
                <a:lnTo>
                  <a:pt x="283540" y="641756"/>
                </a:lnTo>
                <a:lnTo>
                  <a:pt x="243268" y="667905"/>
                </a:lnTo>
                <a:lnTo>
                  <a:pt x="246024" y="630377"/>
                </a:lnTo>
                <a:lnTo>
                  <a:pt x="262115" y="555459"/>
                </a:lnTo>
                <a:lnTo>
                  <a:pt x="275437" y="518045"/>
                </a:lnTo>
                <a:lnTo>
                  <a:pt x="292265" y="480644"/>
                </a:lnTo>
                <a:lnTo>
                  <a:pt x="312623" y="443280"/>
                </a:lnTo>
                <a:lnTo>
                  <a:pt x="336486" y="405917"/>
                </a:lnTo>
                <a:lnTo>
                  <a:pt x="363867" y="368566"/>
                </a:lnTo>
                <a:lnTo>
                  <a:pt x="394766" y="331216"/>
                </a:lnTo>
                <a:lnTo>
                  <a:pt x="429183" y="293852"/>
                </a:lnTo>
                <a:lnTo>
                  <a:pt x="467106" y="256476"/>
                </a:lnTo>
                <a:lnTo>
                  <a:pt x="508558" y="219087"/>
                </a:lnTo>
                <a:lnTo>
                  <a:pt x="553516" y="181673"/>
                </a:lnTo>
                <a:lnTo>
                  <a:pt x="601980" y="144233"/>
                </a:lnTo>
                <a:lnTo>
                  <a:pt x="653973" y="106743"/>
                </a:lnTo>
                <a:lnTo>
                  <a:pt x="709472" y="69227"/>
                </a:lnTo>
                <a:lnTo>
                  <a:pt x="663714" y="0"/>
                </a:lnTo>
                <a:lnTo>
                  <a:pt x="609561" y="34264"/>
                </a:lnTo>
                <a:lnTo>
                  <a:pt x="557720" y="68834"/>
                </a:lnTo>
                <a:lnTo>
                  <a:pt x="508177" y="103708"/>
                </a:lnTo>
                <a:lnTo>
                  <a:pt x="460933" y="138874"/>
                </a:lnTo>
                <a:lnTo>
                  <a:pt x="416001" y="174332"/>
                </a:lnTo>
                <a:lnTo>
                  <a:pt x="373367" y="210083"/>
                </a:lnTo>
                <a:lnTo>
                  <a:pt x="333044" y="246126"/>
                </a:lnTo>
                <a:lnTo>
                  <a:pt x="295021" y="282448"/>
                </a:lnTo>
                <a:lnTo>
                  <a:pt x="259295" y="319062"/>
                </a:lnTo>
                <a:lnTo>
                  <a:pt x="225882" y="355942"/>
                </a:lnTo>
                <a:lnTo>
                  <a:pt x="194767" y="393115"/>
                </a:lnTo>
                <a:lnTo>
                  <a:pt x="165963" y="430568"/>
                </a:lnTo>
                <a:lnTo>
                  <a:pt x="139458" y="468287"/>
                </a:lnTo>
                <a:lnTo>
                  <a:pt x="115252" y="506285"/>
                </a:lnTo>
                <a:lnTo>
                  <a:pt x="93357" y="544550"/>
                </a:lnTo>
                <a:lnTo>
                  <a:pt x="73761" y="583069"/>
                </a:lnTo>
                <a:lnTo>
                  <a:pt x="56476" y="621868"/>
                </a:lnTo>
                <a:lnTo>
                  <a:pt x="41503" y="660933"/>
                </a:lnTo>
                <a:lnTo>
                  <a:pt x="28816" y="700252"/>
                </a:lnTo>
                <a:lnTo>
                  <a:pt x="18453" y="739838"/>
                </a:lnTo>
                <a:lnTo>
                  <a:pt x="10375" y="779665"/>
                </a:lnTo>
                <a:lnTo>
                  <a:pt x="4610" y="819759"/>
                </a:lnTo>
                <a:lnTo>
                  <a:pt x="1155" y="860094"/>
                </a:lnTo>
                <a:lnTo>
                  <a:pt x="0" y="900684"/>
                </a:lnTo>
                <a:lnTo>
                  <a:pt x="1892" y="955700"/>
                </a:lnTo>
                <a:lnTo>
                  <a:pt x="7569" y="1007516"/>
                </a:lnTo>
                <a:lnTo>
                  <a:pt x="17056" y="1056170"/>
                </a:lnTo>
                <a:lnTo>
                  <a:pt x="30378" y="1101725"/>
                </a:lnTo>
                <a:lnTo>
                  <a:pt x="47574" y="1144219"/>
                </a:lnTo>
                <a:lnTo>
                  <a:pt x="68656" y="1183703"/>
                </a:lnTo>
                <a:lnTo>
                  <a:pt x="93637" y="1220216"/>
                </a:lnTo>
                <a:lnTo>
                  <a:pt x="122567" y="1253807"/>
                </a:lnTo>
                <a:lnTo>
                  <a:pt x="159219" y="1287856"/>
                </a:lnTo>
                <a:lnTo>
                  <a:pt x="198526" y="1316532"/>
                </a:lnTo>
                <a:lnTo>
                  <a:pt x="240499" y="1339900"/>
                </a:lnTo>
                <a:lnTo>
                  <a:pt x="285153" y="1357998"/>
                </a:lnTo>
                <a:lnTo>
                  <a:pt x="332473" y="1370876"/>
                </a:lnTo>
                <a:lnTo>
                  <a:pt x="382473" y="1378572"/>
                </a:lnTo>
                <a:lnTo>
                  <a:pt x="435165" y="1381125"/>
                </a:lnTo>
                <a:lnTo>
                  <a:pt x="487641" y="1379004"/>
                </a:lnTo>
                <a:lnTo>
                  <a:pt x="537070" y="1372679"/>
                </a:lnTo>
                <a:lnTo>
                  <a:pt x="583501" y="1362189"/>
                </a:lnTo>
                <a:lnTo>
                  <a:pt x="626999" y="1347558"/>
                </a:lnTo>
                <a:lnTo>
                  <a:pt x="667626" y="1328813"/>
                </a:lnTo>
                <a:lnTo>
                  <a:pt x="705446" y="1305991"/>
                </a:lnTo>
                <a:lnTo>
                  <a:pt x="740511" y="1279131"/>
                </a:lnTo>
                <a:lnTo>
                  <a:pt x="775703" y="1243457"/>
                </a:lnTo>
                <a:lnTo>
                  <a:pt x="804494" y="1205636"/>
                </a:lnTo>
                <a:lnTo>
                  <a:pt x="826858" y="1165618"/>
                </a:lnTo>
                <a:lnTo>
                  <a:pt x="842835" y="1123327"/>
                </a:lnTo>
                <a:lnTo>
                  <a:pt x="852411" y="1078712"/>
                </a:lnTo>
                <a:lnTo>
                  <a:pt x="855611" y="1031709"/>
                </a:lnTo>
                <a:lnTo>
                  <a:pt x="855611" y="1028001"/>
                </a:lnTo>
                <a:lnTo>
                  <a:pt x="856983" y="1015441"/>
                </a:lnTo>
                <a:lnTo>
                  <a:pt x="858177" y="1002322"/>
                </a:lnTo>
                <a:lnTo>
                  <a:pt x="859028" y="988860"/>
                </a:lnTo>
                <a:lnTo>
                  <a:pt x="859345" y="975258"/>
                </a:lnTo>
                <a:close/>
              </a:path>
              <a:path w="1828800" h="1381125" extrusionOk="0">
                <a:moveTo>
                  <a:pt x="1828634" y="977353"/>
                </a:moveTo>
                <a:lnTo>
                  <a:pt x="1825612" y="929043"/>
                </a:lnTo>
                <a:lnTo>
                  <a:pt x="1816798" y="882561"/>
                </a:lnTo>
                <a:lnTo>
                  <a:pt x="1802549" y="838263"/>
                </a:lnTo>
                <a:lnTo>
                  <a:pt x="1783245" y="796505"/>
                </a:lnTo>
                <a:lnTo>
                  <a:pt x="1759242" y="757643"/>
                </a:lnTo>
                <a:lnTo>
                  <a:pt x="1730933" y="722020"/>
                </a:lnTo>
                <a:lnTo>
                  <a:pt x="1698663" y="690003"/>
                </a:lnTo>
                <a:lnTo>
                  <a:pt x="1662811" y="661936"/>
                </a:lnTo>
                <a:lnTo>
                  <a:pt x="1623745" y="638187"/>
                </a:lnTo>
                <a:lnTo>
                  <a:pt x="1581835" y="619099"/>
                </a:lnTo>
                <a:lnTo>
                  <a:pt x="1537449" y="605015"/>
                </a:lnTo>
                <a:lnTo>
                  <a:pt x="1490967" y="596315"/>
                </a:lnTo>
                <a:lnTo>
                  <a:pt x="1442745" y="593331"/>
                </a:lnTo>
                <a:lnTo>
                  <a:pt x="1394968" y="596315"/>
                </a:lnTo>
                <a:lnTo>
                  <a:pt x="1348816" y="605002"/>
                </a:lnTo>
                <a:lnTo>
                  <a:pt x="1304683" y="619061"/>
                </a:lnTo>
                <a:lnTo>
                  <a:pt x="1262976" y="638111"/>
                </a:lnTo>
                <a:lnTo>
                  <a:pt x="1224127" y="661784"/>
                </a:lnTo>
                <a:lnTo>
                  <a:pt x="1188516" y="689749"/>
                </a:lnTo>
                <a:lnTo>
                  <a:pt x="1188516" y="682536"/>
                </a:lnTo>
                <a:lnTo>
                  <a:pt x="1190332" y="644334"/>
                </a:lnTo>
                <a:lnTo>
                  <a:pt x="1195806" y="606132"/>
                </a:lnTo>
                <a:lnTo>
                  <a:pt x="1204925" y="567918"/>
                </a:lnTo>
                <a:lnTo>
                  <a:pt x="1217688" y="529704"/>
                </a:lnTo>
                <a:lnTo>
                  <a:pt x="1234109" y="491477"/>
                </a:lnTo>
                <a:lnTo>
                  <a:pt x="1254188" y="453263"/>
                </a:lnTo>
                <a:lnTo>
                  <a:pt x="1277924" y="415036"/>
                </a:lnTo>
                <a:lnTo>
                  <a:pt x="1305318" y="376809"/>
                </a:lnTo>
                <a:lnTo>
                  <a:pt x="1336382" y="338594"/>
                </a:lnTo>
                <a:lnTo>
                  <a:pt x="1371117" y="300367"/>
                </a:lnTo>
                <a:lnTo>
                  <a:pt x="1409509" y="262140"/>
                </a:lnTo>
                <a:lnTo>
                  <a:pt x="1451571" y="223926"/>
                </a:lnTo>
                <a:lnTo>
                  <a:pt x="1497304" y="185712"/>
                </a:lnTo>
                <a:lnTo>
                  <a:pt x="1546720" y="147497"/>
                </a:lnTo>
                <a:lnTo>
                  <a:pt x="1599806" y="109283"/>
                </a:lnTo>
                <a:lnTo>
                  <a:pt x="1656588" y="71081"/>
                </a:lnTo>
                <a:lnTo>
                  <a:pt x="1611058" y="0"/>
                </a:lnTo>
                <a:lnTo>
                  <a:pt x="1556664" y="34264"/>
                </a:lnTo>
                <a:lnTo>
                  <a:pt x="1504594" y="68834"/>
                </a:lnTo>
                <a:lnTo>
                  <a:pt x="1454835" y="103708"/>
                </a:lnTo>
                <a:lnTo>
                  <a:pt x="1407414" y="138874"/>
                </a:lnTo>
                <a:lnTo>
                  <a:pt x="1362316" y="174332"/>
                </a:lnTo>
                <a:lnTo>
                  <a:pt x="1319542" y="210083"/>
                </a:lnTo>
                <a:lnTo>
                  <a:pt x="1279080" y="246126"/>
                </a:lnTo>
                <a:lnTo>
                  <a:pt x="1240955" y="282448"/>
                </a:lnTo>
                <a:lnTo>
                  <a:pt x="1205128" y="319062"/>
                </a:lnTo>
                <a:lnTo>
                  <a:pt x="1171638" y="355942"/>
                </a:lnTo>
                <a:lnTo>
                  <a:pt x="1140447" y="393115"/>
                </a:lnTo>
                <a:lnTo>
                  <a:pt x="1111592" y="430568"/>
                </a:lnTo>
                <a:lnTo>
                  <a:pt x="1085037" y="468287"/>
                </a:lnTo>
                <a:lnTo>
                  <a:pt x="1060805" y="506285"/>
                </a:lnTo>
                <a:lnTo>
                  <a:pt x="1038872" y="544550"/>
                </a:lnTo>
                <a:lnTo>
                  <a:pt x="1019263" y="583069"/>
                </a:lnTo>
                <a:lnTo>
                  <a:pt x="1001966" y="621868"/>
                </a:lnTo>
                <a:lnTo>
                  <a:pt x="986980" y="660933"/>
                </a:lnTo>
                <a:lnTo>
                  <a:pt x="974293" y="700252"/>
                </a:lnTo>
                <a:lnTo>
                  <a:pt x="963917" y="739838"/>
                </a:lnTo>
                <a:lnTo>
                  <a:pt x="955852" y="779665"/>
                </a:lnTo>
                <a:lnTo>
                  <a:pt x="950099" y="819759"/>
                </a:lnTo>
                <a:lnTo>
                  <a:pt x="946632" y="860094"/>
                </a:lnTo>
                <a:lnTo>
                  <a:pt x="945489" y="900684"/>
                </a:lnTo>
                <a:lnTo>
                  <a:pt x="947369" y="955700"/>
                </a:lnTo>
                <a:lnTo>
                  <a:pt x="953046" y="1007516"/>
                </a:lnTo>
                <a:lnTo>
                  <a:pt x="962533" y="1056170"/>
                </a:lnTo>
                <a:lnTo>
                  <a:pt x="975868" y="1101725"/>
                </a:lnTo>
                <a:lnTo>
                  <a:pt x="993051" y="1144219"/>
                </a:lnTo>
                <a:lnTo>
                  <a:pt x="1014133" y="1183703"/>
                </a:lnTo>
                <a:lnTo>
                  <a:pt x="1039126" y="1220216"/>
                </a:lnTo>
                <a:lnTo>
                  <a:pt x="1068044" y="1253807"/>
                </a:lnTo>
                <a:lnTo>
                  <a:pt x="1104696" y="1287856"/>
                </a:lnTo>
                <a:lnTo>
                  <a:pt x="1144003" y="1316532"/>
                </a:lnTo>
                <a:lnTo>
                  <a:pt x="1185989" y="1339900"/>
                </a:lnTo>
                <a:lnTo>
                  <a:pt x="1230630" y="1357998"/>
                </a:lnTo>
                <a:lnTo>
                  <a:pt x="1277950" y="1370876"/>
                </a:lnTo>
                <a:lnTo>
                  <a:pt x="1327962" y="1378572"/>
                </a:lnTo>
                <a:lnTo>
                  <a:pt x="1380642" y="1381125"/>
                </a:lnTo>
                <a:lnTo>
                  <a:pt x="1433118" y="1379004"/>
                </a:lnTo>
                <a:lnTo>
                  <a:pt x="1482547" y="1372679"/>
                </a:lnTo>
                <a:lnTo>
                  <a:pt x="1528978" y="1362189"/>
                </a:lnTo>
                <a:lnTo>
                  <a:pt x="1572475" y="1347558"/>
                </a:lnTo>
                <a:lnTo>
                  <a:pt x="1613103" y="1328813"/>
                </a:lnTo>
                <a:lnTo>
                  <a:pt x="1650923" y="1305991"/>
                </a:lnTo>
                <a:lnTo>
                  <a:pt x="1686001" y="1279131"/>
                </a:lnTo>
                <a:lnTo>
                  <a:pt x="1715173" y="1248232"/>
                </a:lnTo>
                <a:lnTo>
                  <a:pt x="1717040" y="1246378"/>
                </a:lnTo>
                <a:lnTo>
                  <a:pt x="1718919" y="1244752"/>
                </a:lnTo>
                <a:lnTo>
                  <a:pt x="1720786" y="1241031"/>
                </a:lnTo>
                <a:lnTo>
                  <a:pt x="1737118" y="1224775"/>
                </a:lnTo>
                <a:lnTo>
                  <a:pt x="1768424" y="1182243"/>
                </a:lnTo>
                <a:lnTo>
                  <a:pt x="1793836" y="1135811"/>
                </a:lnTo>
                <a:lnTo>
                  <a:pt x="1812759" y="1085888"/>
                </a:lnTo>
                <a:lnTo>
                  <a:pt x="1824570" y="1032929"/>
                </a:lnTo>
                <a:lnTo>
                  <a:pt x="1828634" y="977353"/>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64" name="Google Shape;264;p34"/>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5"/>
        <p:cNvGrpSpPr/>
        <p:nvPr/>
      </p:nvGrpSpPr>
      <p:grpSpPr>
        <a:xfrm>
          <a:off x="0" y="0"/>
          <a:ext cx="0" cy="0"/>
          <a:chOff x="0" y="0"/>
          <a:chExt cx="0" cy="0"/>
        </a:xfrm>
      </p:grpSpPr>
      <p:sp>
        <p:nvSpPr>
          <p:cNvPr id="266" name="Google Shape;266;p35"/>
          <p:cNvSpPr/>
          <p:nvPr/>
        </p:nvSpPr>
        <p:spPr>
          <a:xfrm>
            <a:off x="0" y="19090"/>
            <a:ext cx="9144000" cy="5143500"/>
          </a:xfrm>
          <a:prstGeom prst="rect">
            <a:avLst/>
          </a:prstGeom>
          <a:solidFill>
            <a:srgbClr val="0C234B"/>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67" name="Google Shape;267;p35"/>
          <p:cNvSpPr/>
          <p:nvPr/>
        </p:nvSpPr>
        <p:spPr>
          <a:xfrm>
            <a:off x="0" y="4238625"/>
            <a:ext cx="923925" cy="923925"/>
          </a:xfrm>
          <a:custGeom>
            <a:avLst/>
            <a:gdLst/>
            <a:ahLst/>
            <a:cxnLst/>
            <a:rect l="l" t="t" r="r" b="b"/>
            <a:pathLst>
              <a:path w="1847850" h="1847850" extrusionOk="0">
                <a:moveTo>
                  <a:pt x="2663" y="0"/>
                </a:moveTo>
                <a:lnTo>
                  <a:pt x="51119" y="622"/>
                </a:lnTo>
                <a:lnTo>
                  <a:pt x="99257" y="2480"/>
                </a:lnTo>
                <a:lnTo>
                  <a:pt x="147069" y="5558"/>
                </a:lnTo>
                <a:lnTo>
                  <a:pt x="194538" y="9841"/>
                </a:lnTo>
                <a:lnTo>
                  <a:pt x="241649" y="15313"/>
                </a:lnTo>
                <a:lnTo>
                  <a:pt x="288388" y="21960"/>
                </a:lnTo>
                <a:lnTo>
                  <a:pt x="334739" y="29766"/>
                </a:lnTo>
                <a:lnTo>
                  <a:pt x="380688" y="38716"/>
                </a:lnTo>
                <a:lnTo>
                  <a:pt x="426219" y="48795"/>
                </a:lnTo>
                <a:lnTo>
                  <a:pt x="471317" y="59987"/>
                </a:lnTo>
                <a:lnTo>
                  <a:pt x="515968" y="72278"/>
                </a:lnTo>
                <a:lnTo>
                  <a:pt x="560156" y="85652"/>
                </a:lnTo>
                <a:lnTo>
                  <a:pt x="603865" y="100094"/>
                </a:lnTo>
                <a:lnTo>
                  <a:pt x="647082" y="115589"/>
                </a:lnTo>
                <a:lnTo>
                  <a:pt x="689791" y="132121"/>
                </a:lnTo>
                <a:lnTo>
                  <a:pt x="731976" y="149676"/>
                </a:lnTo>
                <a:lnTo>
                  <a:pt x="773624" y="168237"/>
                </a:lnTo>
                <a:lnTo>
                  <a:pt x="814718" y="187791"/>
                </a:lnTo>
                <a:lnTo>
                  <a:pt x="855244" y="208322"/>
                </a:lnTo>
                <a:lnTo>
                  <a:pt x="895187" y="229814"/>
                </a:lnTo>
                <a:lnTo>
                  <a:pt x="934532" y="252252"/>
                </a:lnTo>
                <a:lnTo>
                  <a:pt x="973263" y="275622"/>
                </a:lnTo>
                <a:lnTo>
                  <a:pt x="1011365" y="299907"/>
                </a:lnTo>
                <a:lnTo>
                  <a:pt x="1048825" y="325094"/>
                </a:lnTo>
                <a:lnTo>
                  <a:pt x="1085625" y="351165"/>
                </a:lnTo>
                <a:lnTo>
                  <a:pt x="1121752" y="378107"/>
                </a:lnTo>
                <a:lnTo>
                  <a:pt x="1157190" y="405905"/>
                </a:lnTo>
                <a:lnTo>
                  <a:pt x="1191925" y="434542"/>
                </a:lnTo>
                <a:lnTo>
                  <a:pt x="1225941" y="464004"/>
                </a:lnTo>
                <a:lnTo>
                  <a:pt x="1259223" y="494275"/>
                </a:lnTo>
                <a:lnTo>
                  <a:pt x="1291756" y="525341"/>
                </a:lnTo>
                <a:lnTo>
                  <a:pt x="1323525" y="557185"/>
                </a:lnTo>
                <a:lnTo>
                  <a:pt x="1354515" y="589794"/>
                </a:lnTo>
                <a:lnTo>
                  <a:pt x="1384711" y="623151"/>
                </a:lnTo>
                <a:lnTo>
                  <a:pt x="1414098" y="657242"/>
                </a:lnTo>
                <a:lnTo>
                  <a:pt x="1442661" y="692051"/>
                </a:lnTo>
                <a:lnTo>
                  <a:pt x="1470385" y="727563"/>
                </a:lnTo>
                <a:lnTo>
                  <a:pt x="1497254" y="763764"/>
                </a:lnTo>
                <a:lnTo>
                  <a:pt x="1523254" y="800636"/>
                </a:lnTo>
                <a:lnTo>
                  <a:pt x="1548370" y="838166"/>
                </a:lnTo>
                <a:lnTo>
                  <a:pt x="1572586" y="876339"/>
                </a:lnTo>
                <a:lnTo>
                  <a:pt x="1595888" y="915138"/>
                </a:lnTo>
                <a:lnTo>
                  <a:pt x="1618261" y="954550"/>
                </a:lnTo>
                <a:lnTo>
                  <a:pt x="1639688" y="994558"/>
                </a:lnTo>
                <a:lnTo>
                  <a:pt x="1660156" y="1035147"/>
                </a:lnTo>
                <a:lnTo>
                  <a:pt x="1679650" y="1076303"/>
                </a:lnTo>
                <a:lnTo>
                  <a:pt x="1698153" y="1118009"/>
                </a:lnTo>
                <a:lnTo>
                  <a:pt x="1715652" y="1160252"/>
                </a:lnTo>
                <a:lnTo>
                  <a:pt x="1732131" y="1203015"/>
                </a:lnTo>
                <a:lnTo>
                  <a:pt x="1747575" y="1246283"/>
                </a:lnTo>
                <a:lnTo>
                  <a:pt x="1761969" y="1290042"/>
                </a:lnTo>
                <a:lnTo>
                  <a:pt x="1775298" y="1334276"/>
                </a:lnTo>
                <a:lnTo>
                  <a:pt x="1787547" y="1378970"/>
                </a:lnTo>
                <a:lnTo>
                  <a:pt x="1798701" y="1424108"/>
                </a:lnTo>
                <a:lnTo>
                  <a:pt x="1808745" y="1469675"/>
                </a:lnTo>
                <a:lnTo>
                  <a:pt x="1817663" y="1515657"/>
                </a:lnTo>
                <a:lnTo>
                  <a:pt x="1825442" y="1562038"/>
                </a:lnTo>
                <a:lnTo>
                  <a:pt x="1832065" y="1608802"/>
                </a:lnTo>
                <a:lnTo>
                  <a:pt x="1837517" y="1655935"/>
                </a:lnTo>
                <a:lnTo>
                  <a:pt x="1841784" y="1703422"/>
                </a:lnTo>
                <a:lnTo>
                  <a:pt x="1844850" y="1751246"/>
                </a:lnTo>
                <a:lnTo>
                  <a:pt x="1846701" y="1799394"/>
                </a:lnTo>
                <a:lnTo>
                  <a:pt x="1847322" y="1847849"/>
                </a:lnTo>
                <a:lnTo>
                  <a:pt x="0" y="1847849"/>
                </a:lnTo>
                <a:lnTo>
                  <a:pt x="0" y="34"/>
                </a:lnTo>
                <a:lnTo>
                  <a:pt x="2663" y="0"/>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8" name="Google Shape;268;p35"/>
          <p:cNvSpPr/>
          <p:nvPr/>
        </p:nvSpPr>
        <p:spPr>
          <a:xfrm>
            <a:off x="0" y="1"/>
            <a:ext cx="1069340" cy="1069340"/>
          </a:xfrm>
          <a:custGeom>
            <a:avLst/>
            <a:gdLst/>
            <a:ahLst/>
            <a:cxnLst/>
            <a:rect l="l" t="t" r="r" b="b"/>
            <a:pathLst>
              <a:path w="2138680" h="2138680" extrusionOk="0">
                <a:moveTo>
                  <a:pt x="2138337" y="0"/>
                </a:moveTo>
                <a:lnTo>
                  <a:pt x="0" y="2138337"/>
                </a:lnTo>
                <a:lnTo>
                  <a:pt x="0" y="0"/>
                </a:lnTo>
                <a:lnTo>
                  <a:pt x="213833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69" name="Google Shape;269;p35"/>
          <p:cNvGrpSpPr/>
          <p:nvPr/>
        </p:nvGrpSpPr>
        <p:grpSpPr>
          <a:xfrm rot="5400000">
            <a:off x="2959089" y="2553295"/>
            <a:ext cx="1527309" cy="36909"/>
            <a:chOff x="9759603" y="5883440"/>
            <a:chExt cx="3054617" cy="73818"/>
          </a:xfrm>
        </p:grpSpPr>
        <p:pic>
          <p:nvPicPr>
            <p:cNvPr id="270" name="Google Shape;270;p35"/>
            <p:cNvPicPr preferRelativeResize="0"/>
            <p:nvPr/>
          </p:nvPicPr>
          <p:blipFill rotWithShape="1">
            <a:blip r:embed="rId2">
              <a:alphaModFix/>
            </a:blip>
            <a:srcRect/>
            <a:stretch/>
          </p:blipFill>
          <p:spPr>
            <a:xfrm>
              <a:off x="9759603" y="5883440"/>
              <a:ext cx="74502" cy="73818"/>
            </a:xfrm>
            <a:prstGeom prst="rect">
              <a:avLst/>
            </a:prstGeom>
            <a:noFill/>
            <a:ln>
              <a:noFill/>
            </a:ln>
          </p:spPr>
        </p:pic>
        <p:pic>
          <p:nvPicPr>
            <p:cNvPr id="271" name="Google Shape;271;p35"/>
            <p:cNvPicPr preferRelativeResize="0"/>
            <p:nvPr/>
          </p:nvPicPr>
          <p:blipFill rotWithShape="1">
            <a:blip r:embed="rId3">
              <a:alphaModFix/>
            </a:blip>
            <a:srcRect/>
            <a:stretch/>
          </p:blipFill>
          <p:spPr>
            <a:xfrm>
              <a:off x="9908609" y="5883440"/>
              <a:ext cx="74502" cy="73818"/>
            </a:xfrm>
            <a:prstGeom prst="rect">
              <a:avLst/>
            </a:prstGeom>
            <a:noFill/>
            <a:ln>
              <a:noFill/>
            </a:ln>
          </p:spPr>
        </p:pic>
        <p:pic>
          <p:nvPicPr>
            <p:cNvPr id="272" name="Google Shape;272;p35"/>
            <p:cNvPicPr preferRelativeResize="0"/>
            <p:nvPr/>
          </p:nvPicPr>
          <p:blipFill rotWithShape="1">
            <a:blip r:embed="rId3">
              <a:alphaModFix/>
            </a:blip>
            <a:srcRect/>
            <a:stretch/>
          </p:blipFill>
          <p:spPr>
            <a:xfrm>
              <a:off x="10057615" y="5883440"/>
              <a:ext cx="74502" cy="73818"/>
            </a:xfrm>
            <a:prstGeom prst="rect">
              <a:avLst/>
            </a:prstGeom>
            <a:noFill/>
            <a:ln>
              <a:noFill/>
            </a:ln>
          </p:spPr>
        </p:pic>
        <p:pic>
          <p:nvPicPr>
            <p:cNvPr id="273" name="Google Shape;273;p35"/>
            <p:cNvPicPr preferRelativeResize="0"/>
            <p:nvPr/>
          </p:nvPicPr>
          <p:blipFill rotWithShape="1">
            <a:blip r:embed="rId2">
              <a:alphaModFix/>
            </a:blip>
            <a:srcRect/>
            <a:stretch/>
          </p:blipFill>
          <p:spPr>
            <a:xfrm>
              <a:off x="10206621" y="5883440"/>
              <a:ext cx="74502" cy="73818"/>
            </a:xfrm>
            <a:prstGeom prst="rect">
              <a:avLst/>
            </a:prstGeom>
            <a:noFill/>
            <a:ln>
              <a:noFill/>
            </a:ln>
          </p:spPr>
        </p:pic>
        <p:pic>
          <p:nvPicPr>
            <p:cNvPr id="274" name="Google Shape;274;p35"/>
            <p:cNvPicPr preferRelativeResize="0"/>
            <p:nvPr/>
          </p:nvPicPr>
          <p:blipFill rotWithShape="1">
            <a:blip r:embed="rId2">
              <a:alphaModFix/>
            </a:blip>
            <a:srcRect/>
            <a:stretch/>
          </p:blipFill>
          <p:spPr>
            <a:xfrm>
              <a:off x="10355626" y="5883440"/>
              <a:ext cx="74502" cy="73818"/>
            </a:xfrm>
            <a:prstGeom prst="rect">
              <a:avLst/>
            </a:prstGeom>
            <a:noFill/>
            <a:ln>
              <a:noFill/>
            </a:ln>
          </p:spPr>
        </p:pic>
        <p:pic>
          <p:nvPicPr>
            <p:cNvPr id="275" name="Google Shape;275;p35"/>
            <p:cNvPicPr preferRelativeResize="0"/>
            <p:nvPr/>
          </p:nvPicPr>
          <p:blipFill rotWithShape="1">
            <a:blip r:embed="rId3">
              <a:alphaModFix/>
            </a:blip>
            <a:srcRect/>
            <a:stretch/>
          </p:blipFill>
          <p:spPr>
            <a:xfrm>
              <a:off x="10504632" y="5883440"/>
              <a:ext cx="74502" cy="73818"/>
            </a:xfrm>
            <a:prstGeom prst="rect">
              <a:avLst/>
            </a:prstGeom>
            <a:noFill/>
            <a:ln>
              <a:noFill/>
            </a:ln>
          </p:spPr>
        </p:pic>
        <p:pic>
          <p:nvPicPr>
            <p:cNvPr id="276" name="Google Shape;276;p35"/>
            <p:cNvPicPr preferRelativeResize="0"/>
            <p:nvPr/>
          </p:nvPicPr>
          <p:blipFill rotWithShape="1">
            <a:blip r:embed="rId2">
              <a:alphaModFix/>
            </a:blip>
            <a:srcRect/>
            <a:stretch/>
          </p:blipFill>
          <p:spPr>
            <a:xfrm>
              <a:off x="10653638" y="5883440"/>
              <a:ext cx="74502" cy="73818"/>
            </a:xfrm>
            <a:prstGeom prst="rect">
              <a:avLst/>
            </a:prstGeom>
            <a:noFill/>
            <a:ln>
              <a:noFill/>
            </a:ln>
          </p:spPr>
        </p:pic>
        <p:pic>
          <p:nvPicPr>
            <p:cNvPr id="277" name="Google Shape;277;p35"/>
            <p:cNvPicPr preferRelativeResize="0"/>
            <p:nvPr/>
          </p:nvPicPr>
          <p:blipFill rotWithShape="1">
            <a:blip r:embed="rId2">
              <a:alphaModFix/>
            </a:blip>
            <a:srcRect/>
            <a:stretch/>
          </p:blipFill>
          <p:spPr>
            <a:xfrm>
              <a:off x="10802643" y="5883440"/>
              <a:ext cx="74502" cy="73818"/>
            </a:xfrm>
            <a:prstGeom prst="rect">
              <a:avLst/>
            </a:prstGeom>
            <a:noFill/>
            <a:ln>
              <a:noFill/>
            </a:ln>
          </p:spPr>
        </p:pic>
        <p:pic>
          <p:nvPicPr>
            <p:cNvPr id="278" name="Google Shape;278;p35"/>
            <p:cNvPicPr preferRelativeResize="0"/>
            <p:nvPr/>
          </p:nvPicPr>
          <p:blipFill rotWithShape="1">
            <a:blip r:embed="rId3">
              <a:alphaModFix/>
            </a:blip>
            <a:srcRect/>
            <a:stretch/>
          </p:blipFill>
          <p:spPr>
            <a:xfrm>
              <a:off x="10951649" y="5883440"/>
              <a:ext cx="74502" cy="73818"/>
            </a:xfrm>
            <a:prstGeom prst="rect">
              <a:avLst/>
            </a:prstGeom>
            <a:noFill/>
            <a:ln>
              <a:noFill/>
            </a:ln>
          </p:spPr>
        </p:pic>
        <p:pic>
          <p:nvPicPr>
            <p:cNvPr id="279" name="Google Shape;279;p35"/>
            <p:cNvPicPr preferRelativeResize="0"/>
            <p:nvPr/>
          </p:nvPicPr>
          <p:blipFill rotWithShape="1">
            <a:blip r:embed="rId3">
              <a:alphaModFix/>
            </a:blip>
            <a:srcRect/>
            <a:stretch/>
          </p:blipFill>
          <p:spPr>
            <a:xfrm>
              <a:off x="11100654" y="5883440"/>
              <a:ext cx="74502" cy="73818"/>
            </a:xfrm>
            <a:prstGeom prst="rect">
              <a:avLst/>
            </a:prstGeom>
            <a:noFill/>
            <a:ln>
              <a:noFill/>
            </a:ln>
          </p:spPr>
        </p:pic>
        <p:pic>
          <p:nvPicPr>
            <p:cNvPr id="280" name="Google Shape;280;p35"/>
            <p:cNvPicPr preferRelativeResize="0"/>
            <p:nvPr/>
          </p:nvPicPr>
          <p:blipFill rotWithShape="1">
            <a:blip r:embed="rId2">
              <a:alphaModFix/>
            </a:blip>
            <a:srcRect/>
            <a:stretch/>
          </p:blipFill>
          <p:spPr>
            <a:xfrm>
              <a:off x="11249660" y="5883440"/>
              <a:ext cx="74502" cy="73818"/>
            </a:xfrm>
            <a:prstGeom prst="rect">
              <a:avLst/>
            </a:prstGeom>
            <a:noFill/>
            <a:ln>
              <a:noFill/>
            </a:ln>
          </p:spPr>
        </p:pic>
        <p:pic>
          <p:nvPicPr>
            <p:cNvPr id="281" name="Google Shape;281;p35"/>
            <p:cNvPicPr preferRelativeResize="0"/>
            <p:nvPr/>
          </p:nvPicPr>
          <p:blipFill rotWithShape="1">
            <a:blip r:embed="rId2">
              <a:alphaModFix/>
            </a:blip>
            <a:srcRect/>
            <a:stretch/>
          </p:blipFill>
          <p:spPr>
            <a:xfrm>
              <a:off x="11398666" y="5883440"/>
              <a:ext cx="74502" cy="73818"/>
            </a:xfrm>
            <a:prstGeom prst="rect">
              <a:avLst/>
            </a:prstGeom>
            <a:noFill/>
            <a:ln>
              <a:noFill/>
            </a:ln>
          </p:spPr>
        </p:pic>
        <p:pic>
          <p:nvPicPr>
            <p:cNvPr id="282" name="Google Shape;282;p35"/>
            <p:cNvPicPr preferRelativeResize="0"/>
            <p:nvPr/>
          </p:nvPicPr>
          <p:blipFill rotWithShape="1">
            <a:blip r:embed="rId3">
              <a:alphaModFix/>
            </a:blip>
            <a:srcRect/>
            <a:stretch/>
          </p:blipFill>
          <p:spPr>
            <a:xfrm>
              <a:off x="11547671" y="5883440"/>
              <a:ext cx="74502" cy="73818"/>
            </a:xfrm>
            <a:prstGeom prst="rect">
              <a:avLst/>
            </a:prstGeom>
            <a:noFill/>
            <a:ln>
              <a:noFill/>
            </a:ln>
          </p:spPr>
        </p:pic>
        <p:pic>
          <p:nvPicPr>
            <p:cNvPr id="283" name="Google Shape;283;p35"/>
            <p:cNvPicPr preferRelativeResize="0"/>
            <p:nvPr/>
          </p:nvPicPr>
          <p:blipFill rotWithShape="1">
            <a:blip r:embed="rId2">
              <a:alphaModFix/>
            </a:blip>
            <a:srcRect/>
            <a:stretch/>
          </p:blipFill>
          <p:spPr>
            <a:xfrm>
              <a:off x="11696677" y="5883440"/>
              <a:ext cx="74502" cy="73818"/>
            </a:xfrm>
            <a:prstGeom prst="rect">
              <a:avLst/>
            </a:prstGeom>
            <a:noFill/>
            <a:ln>
              <a:noFill/>
            </a:ln>
          </p:spPr>
        </p:pic>
        <p:pic>
          <p:nvPicPr>
            <p:cNvPr id="284" name="Google Shape;284;p35"/>
            <p:cNvPicPr preferRelativeResize="0"/>
            <p:nvPr/>
          </p:nvPicPr>
          <p:blipFill rotWithShape="1">
            <a:blip r:embed="rId2">
              <a:alphaModFix/>
            </a:blip>
            <a:srcRect/>
            <a:stretch/>
          </p:blipFill>
          <p:spPr>
            <a:xfrm>
              <a:off x="11845683" y="5883440"/>
              <a:ext cx="74502" cy="73818"/>
            </a:xfrm>
            <a:prstGeom prst="rect">
              <a:avLst/>
            </a:prstGeom>
            <a:noFill/>
            <a:ln>
              <a:noFill/>
            </a:ln>
          </p:spPr>
        </p:pic>
        <p:pic>
          <p:nvPicPr>
            <p:cNvPr id="285" name="Google Shape;285;p35"/>
            <p:cNvPicPr preferRelativeResize="0"/>
            <p:nvPr/>
          </p:nvPicPr>
          <p:blipFill rotWithShape="1">
            <a:blip r:embed="rId3">
              <a:alphaModFix/>
            </a:blip>
            <a:srcRect/>
            <a:stretch/>
          </p:blipFill>
          <p:spPr>
            <a:xfrm>
              <a:off x="11994688" y="5883440"/>
              <a:ext cx="74503" cy="73818"/>
            </a:xfrm>
            <a:prstGeom prst="rect">
              <a:avLst/>
            </a:prstGeom>
            <a:noFill/>
            <a:ln>
              <a:noFill/>
            </a:ln>
          </p:spPr>
        </p:pic>
        <p:pic>
          <p:nvPicPr>
            <p:cNvPr id="286" name="Google Shape;286;p35"/>
            <p:cNvPicPr preferRelativeResize="0"/>
            <p:nvPr/>
          </p:nvPicPr>
          <p:blipFill rotWithShape="1">
            <a:blip r:embed="rId2">
              <a:alphaModFix/>
            </a:blip>
            <a:srcRect/>
            <a:stretch/>
          </p:blipFill>
          <p:spPr>
            <a:xfrm>
              <a:off x="12143695" y="5883440"/>
              <a:ext cx="74503" cy="73818"/>
            </a:xfrm>
            <a:prstGeom prst="rect">
              <a:avLst/>
            </a:prstGeom>
            <a:noFill/>
            <a:ln>
              <a:noFill/>
            </a:ln>
          </p:spPr>
        </p:pic>
        <p:pic>
          <p:nvPicPr>
            <p:cNvPr id="287" name="Google Shape;287;p35"/>
            <p:cNvPicPr preferRelativeResize="0"/>
            <p:nvPr/>
          </p:nvPicPr>
          <p:blipFill rotWithShape="1">
            <a:blip r:embed="rId2">
              <a:alphaModFix/>
            </a:blip>
            <a:srcRect/>
            <a:stretch/>
          </p:blipFill>
          <p:spPr>
            <a:xfrm>
              <a:off x="12292700" y="5883440"/>
              <a:ext cx="74503" cy="73818"/>
            </a:xfrm>
            <a:prstGeom prst="rect">
              <a:avLst/>
            </a:prstGeom>
            <a:noFill/>
            <a:ln>
              <a:noFill/>
            </a:ln>
          </p:spPr>
        </p:pic>
        <p:pic>
          <p:nvPicPr>
            <p:cNvPr id="288" name="Google Shape;288;p35"/>
            <p:cNvPicPr preferRelativeResize="0"/>
            <p:nvPr/>
          </p:nvPicPr>
          <p:blipFill rotWithShape="1">
            <a:blip r:embed="rId2">
              <a:alphaModFix/>
            </a:blip>
            <a:srcRect/>
            <a:stretch/>
          </p:blipFill>
          <p:spPr>
            <a:xfrm>
              <a:off x="12441706" y="5883440"/>
              <a:ext cx="74503" cy="73818"/>
            </a:xfrm>
            <a:prstGeom prst="rect">
              <a:avLst/>
            </a:prstGeom>
            <a:noFill/>
            <a:ln>
              <a:noFill/>
            </a:ln>
          </p:spPr>
        </p:pic>
        <p:pic>
          <p:nvPicPr>
            <p:cNvPr id="289" name="Google Shape;289;p35"/>
            <p:cNvPicPr preferRelativeResize="0"/>
            <p:nvPr/>
          </p:nvPicPr>
          <p:blipFill rotWithShape="1">
            <a:blip r:embed="rId3">
              <a:alphaModFix/>
            </a:blip>
            <a:srcRect/>
            <a:stretch/>
          </p:blipFill>
          <p:spPr>
            <a:xfrm>
              <a:off x="12590712" y="5883440"/>
              <a:ext cx="74503" cy="73818"/>
            </a:xfrm>
            <a:prstGeom prst="rect">
              <a:avLst/>
            </a:prstGeom>
            <a:noFill/>
            <a:ln>
              <a:noFill/>
            </a:ln>
          </p:spPr>
        </p:pic>
        <p:pic>
          <p:nvPicPr>
            <p:cNvPr id="290" name="Google Shape;290;p35"/>
            <p:cNvPicPr preferRelativeResize="0"/>
            <p:nvPr/>
          </p:nvPicPr>
          <p:blipFill rotWithShape="1">
            <a:blip r:embed="rId2">
              <a:alphaModFix/>
            </a:blip>
            <a:srcRect/>
            <a:stretch/>
          </p:blipFill>
          <p:spPr>
            <a:xfrm>
              <a:off x="12739717" y="5883440"/>
              <a:ext cx="74503" cy="73818"/>
            </a:xfrm>
            <a:prstGeom prst="rect">
              <a:avLst/>
            </a:prstGeom>
            <a:noFill/>
            <a:ln>
              <a:noFill/>
            </a:ln>
          </p:spPr>
        </p:pic>
      </p:grpSp>
      <p:sp>
        <p:nvSpPr>
          <p:cNvPr id="291" name="Google Shape;291;p35"/>
          <p:cNvSpPr/>
          <p:nvPr/>
        </p:nvSpPr>
        <p:spPr>
          <a:xfrm>
            <a:off x="6972300" y="-1102359"/>
            <a:ext cx="2171700" cy="2171700"/>
          </a:xfrm>
          <a:prstGeom prst="donut">
            <a:avLst>
              <a:gd name="adj" fmla="val 25000"/>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dk1"/>
              </a:solidFill>
              <a:latin typeface="Calibri"/>
              <a:ea typeface="Calibri"/>
              <a:cs typeface="Calibri"/>
              <a:sym typeface="Calibri"/>
            </a:endParaRPr>
          </a:p>
        </p:txBody>
      </p:sp>
      <p:pic>
        <p:nvPicPr>
          <p:cNvPr id="292" name="Google Shape;292;p35" descr="Logo&#10;&#10;Description automatically generated"/>
          <p:cNvPicPr preferRelativeResize="0"/>
          <p:nvPr/>
        </p:nvPicPr>
        <p:blipFill rotWithShape="1">
          <a:blip r:embed="rId4">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93"/>
        <p:cNvGrpSpPr/>
        <p:nvPr/>
      </p:nvGrpSpPr>
      <p:grpSpPr>
        <a:xfrm>
          <a:off x="0" y="0"/>
          <a:ext cx="0" cy="0"/>
          <a:chOff x="0" y="0"/>
          <a:chExt cx="0" cy="0"/>
        </a:xfrm>
      </p:grpSpPr>
      <p:sp>
        <p:nvSpPr>
          <p:cNvPr id="294" name="Google Shape;294;p36"/>
          <p:cNvSpPr/>
          <p:nvPr/>
        </p:nvSpPr>
        <p:spPr>
          <a:xfrm>
            <a:off x="0" y="1"/>
            <a:ext cx="7638733" cy="5143500"/>
          </a:xfrm>
          <a:custGeom>
            <a:avLst/>
            <a:gdLst/>
            <a:ahLst/>
            <a:cxnLst/>
            <a:rect l="l" t="t" r="r" b="b"/>
            <a:pathLst>
              <a:path w="15277465" h="10287000" extrusionOk="0">
                <a:moveTo>
                  <a:pt x="0" y="10286999"/>
                </a:moveTo>
                <a:lnTo>
                  <a:pt x="15277377" y="10286999"/>
                </a:lnTo>
                <a:lnTo>
                  <a:pt x="15277377" y="0"/>
                </a:lnTo>
                <a:lnTo>
                  <a:pt x="0" y="0"/>
                </a:lnTo>
                <a:lnTo>
                  <a:pt x="0" y="10286999"/>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95" name="Google Shape;295;p36"/>
          <p:cNvGrpSpPr/>
          <p:nvPr/>
        </p:nvGrpSpPr>
        <p:grpSpPr>
          <a:xfrm>
            <a:off x="7620000" y="0"/>
            <a:ext cx="1515938" cy="5473037"/>
            <a:chOff x="15256671" y="1"/>
            <a:chExt cx="3031875" cy="10285730"/>
          </a:xfrm>
        </p:grpSpPr>
        <p:sp>
          <p:nvSpPr>
            <p:cNvPr id="296" name="Google Shape;296;p36"/>
            <p:cNvSpPr/>
            <p:nvPr/>
          </p:nvSpPr>
          <p:spPr>
            <a:xfrm>
              <a:off x="15277377" y="1"/>
              <a:ext cx="3011169" cy="10285730"/>
            </a:xfrm>
            <a:custGeom>
              <a:avLst/>
              <a:gdLst/>
              <a:ahLst/>
              <a:cxnLst/>
              <a:rect l="l" t="t" r="r" b="b"/>
              <a:pathLst>
                <a:path w="3011169" h="10285730" extrusionOk="0">
                  <a:moveTo>
                    <a:pt x="0" y="0"/>
                  </a:moveTo>
                  <a:lnTo>
                    <a:pt x="3010621" y="0"/>
                  </a:lnTo>
                  <a:lnTo>
                    <a:pt x="3010621" y="10285706"/>
                  </a:lnTo>
                  <a:lnTo>
                    <a:pt x="0" y="10285706"/>
                  </a:lnTo>
                  <a:lnTo>
                    <a:pt x="0" y="0"/>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7" name="Google Shape;297;p36"/>
            <p:cNvSpPr/>
            <p:nvPr/>
          </p:nvSpPr>
          <p:spPr>
            <a:xfrm>
              <a:off x="15256671" y="1"/>
              <a:ext cx="3031490" cy="3030855"/>
            </a:xfrm>
            <a:custGeom>
              <a:avLst/>
              <a:gdLst/>
              <a:ahLst/>
              <a:cxnLst/>
              <a:rect l="l" t="t" r="r" b="b"/>
              <a:pathLst>
                <a:path w="3031490" h="3030855" extrusionOk="0">
                  <a:moveTo>
                    <a:pt x="3031329" y="3023162"/>
                  </a:moveTo>
                  <a:lnTo>
                    <a:pt x="3024100" y="3030392"/>
                  </a:lnTo>
                  <a:lnTo>
                    <a:pt x="0" y="6292"/>
                  </a:lnTo>
                  <a:lnTo>
                    <a:pt x="6292" y="0"/>
                  </a:lnTo>
                  <a:lnTo>
                    <a:pt x="3031329" y="0"/>
                  </a:lnTo>
                  <a:lnTo>
                    <a:pt x="3031329" y="3023162"/>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98" name="Google Shape;298;p36"/>
          <p:cNvSpPr/>
          <p:nvPr/>
        </p:nvSpPr>
        <p:spPr>
          <a:xfrm>
            <a:off x="0" y="0"/>
            <a:ext cx="2200275" cy="2406650"/>
          </a:xfrm>
          <a:custGeom>
            <a:avLst/>
            <a:gdLst/>
            <a:ahLst/>
            <a:cxnLst/>
            <a:rect l="l" t="t" r="r" b="b"/>
            <a:pathLst>
              <a:path w="4400550" h="4813300" extrusionOk="0">
                <a:moveTo>
                  <a:pt x="2549121" y="4686300"/>
                </a:moveTo>
                <a:lnTo>
                  <a:pt x="856731" y="4686300"/>
                </a:lnTo>
                <a:lnTo>
                  <a:pt x="763021" y="4648200"/>
                </a:lnTo>
                <a:lnTo>
                  <a:pt x="490044" y="4533900"/>
                </a:lnTo>
                <a:lnTo>
                  <a:pt x="460568" y="4508500"/>
                </a:lnTo>
                <a:lnTo>
                  <a:pt x="373272" y="4470400"/>
                </a:lnTo>
                <a:lnTo>
                  <a:pt x="344571" y="4445000"/>
                </a:lnTo>
                <a:lnTo>
                  <a:pt x="287779" y="4419600"/>
                </a:lnTo>
                <a:lnTo>
                  <a:pt x="259704" y="4394200"/>
                </a:lnTo>
                <a:lnTo>
                  <a:pt x="204207" y="4368800"/>
                </a:lnTo>
                <a:lnTo>
                  <a:pt x="176793" y="4343400"/>
                </a:lnTo>
                <a:lnTo>
                  <a:pt x="149612" y="4330700"/>
                </a:lnTo>
                <a:lnTo>
                  <a:pt x="122666" y="4305300"/>
                </a:lnTo>
                <a:lnTo>
                  <a:pt x="95954" y="4292600"/>
                </a:lnTo>
                <a:lnTo>
                  <a:pt x="43263" y="4241800"/>
                </a:lnTo>
                <a:lnTo>
                  <a:pt x="17293" y="4229100"/>
                </a:lnTo>
                <a:lnTo>
                  <a:pt x="0" y="4216400"/>
                </a:lnTo>
                <a:lnTo>
                  <a:pt x="0" y="25400"/>
                </a:lnTo>
                <a:lnTo>
                  <a:pt x="17293" y="12700"/>
                </a:lnTo>
                <a:lnTo>
                  <a:pt x="42581" y="0"/>
                </a:lnTo>
                <a:lnTo>
                  <a:pt x="3363271" y="0"/>
                </a:lnTo>
                <a:lnTo>
                  <a:pt x="3388559" y="12700"/>
                </a:lnTo>
                <a:lnTo>
                  <a:pt x="3414280" y="38100"/>
                </a:lnTo>
                <a:lnTo>
                  <a:pt x="3439742" y="50800"/>
                </a:lnTo>
                <a:lnTo>
                  <a:pt x="3464940" y="76200"/>
                </a:lnTo>
                <a:lnTo>
                  <a:pt x="3489872" y="101600"/>
                </a:lnTo>
                <a:lnTo>
                  <a:pt x="3514539" y="127000"/>
                </a:lnTo>
                <a:lnTo>
                  <a:pt x="3538932" y="139700"/>
                </a:lnTo>
                <a:lnTo>
                  <a:pt x="3563046" y="165100"/>
                </a:lnTo>
                <a:lnTo>
                  <a:pt x="3586879" y="190500"/>
                </a:lnTo>
                <a:lnTo>
                  <a:pt x="3610433" y="215900"/>
                </a:lnTo>
                <a:lnTo>
                  <a:pt x="3633699" y="241300"/>
                </a:lnTo>
                <a:lnTo>
                  <a:pt x="3656671" y="254000"/>
                </a:lnTo>
                <a:lnTo>
                  <a:pt x="3701732" y="304800"/>
                </a:lnTo>
                <a:lnTo>
                  <a:pt x="3745589" y="355600"/>
                </a:lnTo>
                <a:lnTo>
                  <a:pt x="3788216" y="406400"/>
                </a:lnTo>
                <a:lnTo>
                  <a:pt x="3829587" y="457200"/>
                </a:lnTo>
                <a:lnTo>
                  <a:pt x="3869676" y="508000"/>
                </a:lnTo>
                <a:lnTo>
                  <a:pt x="3908461" y="571500"/>
                </a:lnTo>
                <a:lnTo>
                  <a:pt x="3927355" y="596900"/>
                </a:lnTo>
                <a:lnTo>
                  <a:pt x="3964141" y="647700"/>
                </a:lnTo>
                <a:lnTo>
                  <a:pt x="3999559" y="698500"/>
                </a:lnTo>
                <a:lnTo>
                  <a:pt x="4016753" y="736600"/>
                </a:lnTo>
                <a:lnTo>
                  <a:pt x="4033599" y="762000"/>
                </a:lnTo>
                <a:lnTo>
                  <a:pt x="4050092" y="787400"/>
                </a:lnTo>
                <a:lnTo>
                  <a:pt x="4066231" y="812800"/>
                </a:lnTo>
                <a:lnTo>
                  <a:pt x="4082016" y="850900"/>
                </a:lnTo>
                <a:lnTo>
                  <a:pt x="4097444" y="876300"/>
                </a:lnTo>
                <a:lnTo>
                  <a:pt x="4112508" y="901700"/>
                </a:lnTo>
                <a:lnTo>
                  <a:pt x="4127209" y="939800"/>
                </a:lnTo>
                <a:lnTo>
                  <a:pt x="4141547" y="965200"/>
                </a:lnTo>
                <a:lnTo>
                  <a:pt x="4155518" y="990600"/>
                </a:lnTo>
                <a:lnTo>
                  <a:pt x="4169118" y="1028700"/>
                </a:lnTo>
                <a:lnTo>
                  <a:pt x="4182347" y="1054100"/>
                </a:lnTo>
                <a:lnTo>
                  <a:pt x="4195204" y="1092200"/>
                </a:lnTo>
                <a:lnTo>
                  <a:pt x="4207685" y="1117600"/>
                </a:lnTo>
                <a:lnTo>
                  <a:pt x="4219788" y="1143000"/>
                </a:lnTo>
                <a:lnTo>
                  <a:pt x="4231511" y="1181100"/>
                </a:lnTo>
                <a:lnTo>
                  <a:pt x="4242856" y="1206500"/>
                </a:lnTo>
                <a:lnTo>
                  <a:pt x="4253818" y="1244600"/>
                </a:lnTo>
                <a:lnTo>
                  <a:pt x="4264394" y="1270000"/>
                </a:lnTo>
                <a:lnTo>
                  <a:pt x="4274585" y="1308100"/>
                </a:lnTo>
                <a:lnTo>
                  <a:pt x="4284389" y="1333500"/>
                </a:lnTo>
                <a:lnTo>
                  <a:pt x="4293805" y="1371600"/>
                </a:lnTo>
                <a:lnTo>
                  <a:pt x="4302830" y="1397000"/>
                </a:lnTo>
                <a:lnTo>
                  <a:pt x="4311463" y="1435100"/>
                </a:lnTo>
                <a:lnTo>
                  <a:pt x="4319704" y="1460500"/>
                </a:lnTo>
                <a:lnTo>
                  <a:pt x="4327551" y="1498600"/>
                </a:lnTo>
                <a:lnTo>
                  <a:pt x="4335002" y="1524000"/>
                </a:lnTo>
                <a:lnTo>
                  <a:pt x="4342056" y="1562100"/>
                </a:lnTo>
                <a:lnTo>
                  <a:pt x="4348714" y="1587500"/>
                </a:lnTo>
                <a:lnTo>
                  <a:pt x="4354974" y="1625600"/>
                </a:lnTo>
                <a:lnTo>
                  <a:pt x="4360833" y="1663700"/>
                </a:lnTo>
                <a:lnTo>
                  <a:pt x="4366292" y="1689100"/>
                </a:lnTo>
                <a:lnTo>
                  <a:pt x="4371351" y="1727200"/>
                </a:lnTo>
                <a:lnTo>
                  <a:pt x="4376008" y="1752600"/>
                </a:lnTo>
                <a:lnTo>
                  <a:pt x="4380261" y="1790700"/>
                </a:lnTo>
                <a:lnTo>
                  <a:pt x="4384112" y="1816100"/>
                </a:lnTo>
                <a:lnTo>
                  <a:pt x="4387559" y="1854200"/>
                </a:lnTo>
                <a:lnTo>
                  <a:pt x="4390602" y="1892300"/>
                </a:lnTo>
                <a:lnTo>
                  <a:pt x="4393240" y="1917700"/>
                </a:lnTo>
                <a:lnTo>
                  <a:pt x="4395472" y="1955800"/>
                </a:lnTo>
                <a:lnTo>
                  <a:pt x="4397299" y="1981200"/>
                </a:lnTo>
                <a:lnTo>
                  <a:pt x="4398721" y="2019300"/>
                </a:lnTo>
                <a:lnTo>
                  <a:pt x="4399736" y="2057400"/>
                </a:lnTo>
                <a:lnTo>
                  <a:pt x="4400346" y="2082800"/>
                </a:lnTo>
                <a:lnTo>
                  <a:pt x="4400549" y="2120900"/>
                </a:lnTo>
                <a:lnTo>
                  <a:pt x="4400346" y="2159000"/>
                </a:lnTo>
                <a:lnTo>
                  <a:pt x="4399736" y="2184400"/>
                </a:lnTo>
                <a:lnTo>
                  <a:pt x="4398721" y="2222500"/>
                </a:lnTo>
                <a:lnTo>
                  <a:pt x="4397299" y="2247900"/>
                </a:lnTo>
                <a:lnTo>
                  <a:pt x="4395472" y="2286000"/>
                </a:lnTo>
                <a:lnTo>
                  <a:pt x="4393240" y="2324100"/>
                </a:lnTo>
                <a:lnTo>
                  <a:pt x="4390602" y="2349500"/>
                </a:lnTo>
                <a:lnTo>
                  <a:pt x="4387559" y="2387600"/>
                </a:lnTo>
                <a:lnTo>
                  <a:pt x="4384112" y="2413000"/>
                </a:lnTo>
                <a:lnTo>
                  <a:pt x="4380261" y="2451100"/>
                </a:lnTo>
                <a:lnTo>
                  <a:pt x="4376008" y="2476500"/>
                </a:lnTo>
                <a:lnTo>
                  <a:pt x="4371351" y="2514600"/>
                </a:lnTo>
                <a:lnTo>
                  <a:pt x="4366292" y="2552700"/>
                </a:lnTo>
                <a:lnTo>
                  <a:pt x="4360833" y="2578100"/>
                </a:lnTo>
                <a:lnTo>
                  <a:pt x="4354974" y="2616200"/>
                </a:lnTo>
                <a:lnTo>
                  <a:pt x="4348714" y="2641600"/>
                </a:lnTo>
                <a:lnTo>
                  <a:pt x="4342056" y="2679700"/>
                </a:lnTo>
                <a:lnTo>
                  <a:pt x="4335002" y="2705100"/>
                </a:lnTo>
                <a:lnTo>
                  <a:pt x="4327551" y="2743200"/>
                </a:lnTo>
                <a:lnTo>
                  <a:pt x="4319704" y="2781300"/>
                </a:lnTo>
                <a:lnTo>
                  <a:pt x="4311463" y="2806700"/>
                </a:lnTo>
                <a:lnTo>
                  <a:pt x="4302830" y="2844800"/>
                </a:lnTo>
                <a:lnTo>
                  <a:pt x="4293806" y="2870200"/>
                </a:lnTo>
                <a:lnTo>
                  <a:pt x="4284390" y="2908300"/>
                </a:lnTo>
                <a:lnTo>
                  <a:pt x="4274585" y="2933700"/>
                </a:lnTo>
                <a:lnTo>
                  <a:pt x="4264394" y="2971800"/>
                </a:lnTo>
                <a:lnTo>
                  <a:pt x="4253818" y="2997200"/>
                </a:lnTo>
                <a:lnTo>
                  <a:pt x="4242856" y="3022600"/>
                </a:lnTo>
                <a:lnTo>
                  <a:pt x="4231512" y="3060700"/>
                </a:lnTo>
                <a:lnTo>
                  <a:pt x="4219788" y="3086100"/>
                </a:lnTo>
                <a:lnTo>
                  <a:pt x="4207685" y="3124200"/>
                </a:lnTo>
                <a:lnTo>
                  <a:pt x="4195204" y="3149600"/>
                </a:lnTo>
                <a:lnTo>
                  <a:pt x="4182347" y="3187700"/>
                </a:lnTo>
                <a:lnTo>
                  <a:pt x="4169118" y="3213100"/>
                </a:lnTo>
                <a:lnTo>
                  <a:pt x="4155519" y="3238500"/>
                </a:lnTo>
                <a:lnTo>
                  <a:pt x="4141547" y="3276600"/>
                </a:lnTo>
                <a:lnTo>
                  <a:pt x="4127209" y="3302000"/>
                </a:lnTo>
                <a:lnTo>
                  <a:pt x="4112508" y="3327400"/>
                </a:lnTo>
                <a:lnTo>
                  <a:pt x="4097444" y="3365500"/>
                </a:lnTo>
                <a:lnTo>
                  <a:pt x="4082017" y="3390900"/>
                </a:lnTo>
                <a:lnTo>
                  <a:pt x="4066231" y="3416300"/>
                </a:lnTo>
                <a:lnTo>
                  <a:pt x="4050092" y="3454400"/>
                </a:lnTo>
                <a:lnTo>
                  <a:pt x="4033600" y="3479800"/>
                </a:lnTo>
                <a:lnTo>
                  <a:pt x="4016754" y="3505200"/>
                </a:lnTo>
                <a:lnTo>
                  <a:pt x="3999559" y="3530600"/>
                </a:lnTo>
                <a:lnTo>
                  <a:pt x="3982022" y="3568700"/>
                </a:lnTo>
                <a:lnTo>
                  <a:pt x="3945917" y="3619500"/>
                </a:lnTo>
                <a:lnTo>
                  <a:pt x="3908461" y="3670300"/>
                </a:lnTo>
                <a:lnTo>
                  <a:pt x="3869676" y="3721100"/>
                </a:lnTo>
                <a:lnTo>
                  <a:pt x="3849792" y="3759200"/>
                </a:lnTo>
                <a:lnTo>
                  <a:pt x="3809062" y="3810000"/>
                </a:lnTo>
                <a:lnTo>
                  <a:pt x="3767056" y="3860800"/>
                </a:lnTo>
                <a:lnTo>
                  <a:pt x="3723814" y="3911600"/>
                </a:lnTo>
                <a:lnTo>
                  <a:pt x="3679349" y="3949700"/>
                </a:lnTo>
                <a:lnTo>
                  <a:pt x="3656671" y="3975100"/>
                </a:lnTo>
                <a:lnTo>
                  <a:pt x="3610433" y="4025900"/>
                </a:lnTo>
                <a:lnTo>
                  <a:pt x="3563046" y="4076700"/>
                </a:lnTo>
                <a:lnTo>
                  <a:pt x="3514539" y="4114800"/>
                </a:lnTo>
                <a:lnTo>
                  <a:pt x="3489872" y="4140200"/>
                </a:lnTo>
                <a:lnTo>
                  <a:pt x="3464940" y="4165600"/>
                </a:lnTo>
                <a:lnTo>
                  <a:pt x="3439742" y="4178300"/>
                </a:lnTo>
                <a:lnTo>
                  <a:pt x="3388559" y="4229100"/>
                </a:lnTo>
                <a:lnTo>
                  <a:pt x="3362589" y="4241800"/>
                </a:lnTo>
                <a:lnTo>
                  <a:pt x="3309898" y="4292600"/>
                </a:lnTo>
                <a:lnTo>
                  <a:pt x="3283185" y="4305300"/>
                </a:lnTo>
                <a:lnTo>
                  <a:pt x="3256239" y="4330700"/>
                </a:lnTo>
                <a:lnTo>
                  <a:pt x="3229059" y="4343400"/>
                </a:lnTo>
                <a:lnTo>
                  <a:pt x="3201645" y="4368800"/>
                </a:lnTo>
                <a:lnTo>
                  <a:pt x="3146148" y="4394200"/>
                </a:lnTo>
                <a:lnTo>
                  <a:pt x="3118073" y="4419600"/>
                </a:lnTo>
                <a:lnTo>
                  <a:pt x="3061280" y="4445000"/>
                </a:lnTo>
                <a:lnTo>
                  <a:pt x="3032579" y="4470400"/>
                </a:lnTo>
                <a:lnTo>
                  <a:pt x="2945283" y="4508500"/>
                </a:lnTo>
                <a:lnTo>
                  <a:pt x="2915807" y="4533900"/>
                </a:lnTo>
                <a:lnTo>
                  <a:pt x="2642830" y="4648200"/>
                </a:lnTo>
                <a:lnTo>
                  <a:pt x="2549121" y="4686300"/>
                </a:lnTo>
                <a:close/>
              </a:path>
              <a:path w="4400550" h="4813300" extrusionOk="0">
                <a:moveTo>
                  <a:pt x="2422416" y="4724400"/>
                </a:moveTo>
                <a:lnTo>
                  <a:pt x="983436" y="4724400"/>
                </a:lnTo>
                <a:lnTo>
                  <a:pt x="888225" y="4686300"/>
                </a:lnTo>
                <a:lnTo>
                  <a:pt x="2517626" y="4686300"/>
                </a:lnTo>
                <a:lnTo>
                  <a:pt x="2422416" y="4724400"/>
                </a:lnTo>
                <a:close/>
              </a:path>
              <a:path w="4400550" h="4813300" extrusionOk="0">
                <a:moveTo>
                  <a:pt x="2326231" y="4749800"/>
                </a:moveTo>
                <a:lnTo>
                  <a:pt x="1079621" y="4749800"/>
                </a:lnTo>
                <a:lnTo>
                  <a:pt x="1015392" y="4724400"/>
                </a:lnTo>
                <a:lnTo>
                  <a:pt x="2390460" y="4724400"/>
                </a:lnTo>
                <a:lnTo>
                  <a:pt x="2326231" y="4749800"/>
                </a:lnTo>
                <a:close/>
              </a:path>
              <a:path w="4400550" h="4813300" extrusionOk="0">
                <a:moveTo>
                  <a:pt x="2261637" y="4762500"/>
                </a:moveTo>
                <a:lnTo>
                  <a:pt x="1144215" y="4762500"/>
                </a:lnTo>
                <a:lnTo>
                  <a:pt x="1111873" y="4749800"/>
                </a:lnTo>
                <a:lnTo>
                  <a:pt x="2293978" y="4749800"/>
                </a:lnTo>
                <a:lnTo>
                  <a:pt x="2261637" y="4762500"/>
                </a:lnTo>
                <a:close/>
              </a:path>
              <a:path w="4400550" h="4813300" extrusionOk="0">
                <a:moveTo>
                  <a:pt x="2196696" y="4775200"/>
                </a:moveTo>
                <a:lnTo>
                  <a:pt x="1209156" y="4775200"/>
                </a:lnTo>
                <a:lnTo>
                  <a:pt x="1176646" y="4762500"/>
                </a:lnTo>
                <a:lnTo>
                  <a:pt x="2229206" y="4762500"/>
                </a:lnTo>
                <a:lnTo>
                  <a:pt x="2196696" y="4775200"/>
                </a:lnTo>
                <a:close/>
              </a:path>
              <a:path w="4400550" h="4813300" extrusionOk="0">
                <a:moveTo>
                  <a:pt x="2131468" y="4787900"/>
                </a:moveTo>
                <a:lnTo>
                  <a:pt x="1274384" y="4787900"/>
                </a:lnTo>
                <a:lnTo>
                  <a:pt x="1241735" y="4775200"/>
                </a:lnTo>
                <a:lnTo>
                  <a:pt x="2164117" y="4775200"/>
                </a:lnTo>
                <a:lnTo>
                  <a:pt x="2131468" y="4787900"/>
                </a:lnTo>
                <a:close/>
              </a:path>
              <a:path w="4400550" h="4813300" extrusionOk="0">
                <a:moveTo>
                  <a:pt x="2033144" y="4800600"/>
                </a:moveTo>
                <a:lnTo>
                  <a:pt x="1372708" y="4800600"/>
                </a:lnTo>
                <a:lnTo>
                  <a:pt x="1339880" y="4787900"/>
                </a:lnTo>
                <a:lnTo>
                  <a:pt x="2065971" y="4787900"/>
                </a:lnTo>
                <a:lnTo>
                  <a:pt x="2033144" y="4800600"/>
                </a:lnTo>
                <a:close/>
              </a:path>
              <a:path w="4400550" h="4813300" extrusionOk="0">
                <a:moveTo>
                  <a:pt x="1934372" y="4813300"/>
                </a:moveTo>
                <a:lnTo>
                  <a:pt x="1471480" y="4813300"/>
                </a:lnTo>
                <a:lnTo>
                  <a:pt x="1438513" y="4800600"/>
                </a:lnTo>
                <a:lnTo>
                  <a:pt x="1967339" y="4800600"/>
                </a:lnTo>
                <a:lnTo>
                  <a:pt x="1934372" y="48133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9" name="Google Shape;299;p36"/>
          <p:cNvSpPr/>
          <p:nvPr/>
        </p:nvSpPr>
        <p:spPr>
          <a:xfrm>
            <a:off x="8105096" y="-253313"/>
            <a:ext cx="572770" cy="572770"/>
          </a:xfrm>
          <a:custGeom>
            <a:avLst/>
            <a:gdLst/>
            <a:ahLst/>
            <a:cxnLst/>
            <a:rect l="l" t="t" r="r" b="b"/>
            <a:pathLst>
              <a:path w="1145540" h="1145540" extrusionOk="0">
                <a:moveTo>
                  <a:pt x="572524" y="1145048"/>
                </a:moveTo>
                <a:lnTo>
                  <a:pt x="530410" y="1143497"/>
                </a:lnTo>
                <a:lnTo>
                  <a:pt x="488517" y="1138851"/>
                </a:lnTo>
                <a:lnTo>
                  <a:pt x="447079" y="1131136"/>
                </a:lnTo>
                <a:lnTo>
                  <a:pt x="406329" y="1120395"/>
                </a:lnTo>
                <a:lnTo>
                  <a:pt x="366479" y="1106686"/>
                </a:lnTo>
                <a:lnTo>
                  <a:pt x="327738" y="1090079"/>
                </a:lnTo>
                <a:lnTo>
                  <a:pt x="290324" y="1070667"/>
                </a:lnTo>
                <a:lnTo>
                  <a:pt x="254446" y="1048560"/>
                </a:lnTo>
                <a:lnTo>
                  <a:pt x="220292" y="1023873"/>
                </a:lnTo>
                <a:lnTo>
                  <a:pt x="188040" y="996736"/>
                </a:lnTo>
                <a:lnTo>
                  <a:pt x="157872" y="967299"/>
                </a:lnTo>
                <a:lnTo>
                  <a:pt x="129956" y="935729"/>
                </a:lnTo>
                <a:lnTo>
                  <a:pt x="104439" y="902191"/>
                </a:lnTo>
                <a:lnTo>
                  <a:pt x="81453" y="866860"/>
                </a:lnTo>
                <a:lnTo>
                  <a:pt x="61129" y="829933"/>
                </a:lnTo>
                <a:lnTo>
                  <a:pt x="43580" y="791619"/>
                </a:lnTo>
                <a:lnTo>
                  <a:pt x="28897" y="752118"/>
                </a:lnTo>
                <a:lnTo>
                  <a:pt x="17157" y="711636"/>
                </a:lnTo>
                <a:lnTo>
                  <a:pt x="8427" y="670399"/>
                </a:lnTo>
                <a:lnTo>
                  <a:pt x="2756" y="628641"/>
                </a:lnTo>
                <a:lnTo>
                  <a:pt x="172" y="586578"/>
                </a:lnTo>
                <a:lnTo>
                  <a:pt x="0" y="572524"/>
                </a:lnTo>
                <a:lnTo>
                  <a:pt x="172" y="558469"/>
                </a:lnTo>
                <a:lnTo>
                  <a:pt x="2756" y="516406"/>
                </a:lnTo>
                <a:lnTo>
                  <a:pt x="8427" y="474648"/>
                </a:lnTo>
                <a:lnTo>
                  <a:pt x="17157" y="433411"/>
                </a:lnTo>
                <a:lnTo>
                  <a:pt x="28897" y="392929"/>
                </a:lnTo>
                <a:lnTo>
                  <a:pt x="43580" y="353428"/>
                </a:lnTo>
                <a:lnTo>
                  <a:pt x="61129" y="315114"/>
                </a:lnTo>
                <a:lnTo>
                  <a:pt x="81453" y="278187"/>
                </a:lnTo>
                <a:lnTo>
                  <a:pt x="104439" y="242856"/>
                </a:lnTo>
                <a:lnTo>
                  <a:pt x="129956" y="209318"/>
                </a:lnTo>
                <a:lnTo>
                  <a:pt x="157872" y="177748"/>
                </a:lnTo>
                <a:lnTo>
                  <a:pt x="188040" y="148311"/>
                </a:lnTo>
                <a:lnTo>
                  <a:pt x="220292" y="121173"/>
                </a:lnTo>
                <a:lnTo>
                  <a:pt x="254446" y="96487"/>
                </a:lnTo>
                <a:lnTo>
                  <a:pt x="290324" y="74380"/>
                </a:lnTo>
                <a:lnTo>
                  <a:pt x="327738" y="54968"/>
                </a:lnTo>
                <a:lnTo>
                  <a:pt x="366479" y="38361"/>
                </a:lnTo>
                <a:lnTo>
                  <a:pt x="406329" y="24652"/>
                </a:lnTo>
                <a:lnTo>
                  <a:pt x="447079" y="13911"/>
                </a:lnTo>
                <a:lnTo>
                  <a:pt x="488517" y="6196"/>
                </a:lnTo>
                <a:lnTo>
                  <a:pt x="530410" y="1550"/>
                </a:lnTo>
                <a:lnTo>
                  <a:pt x="572524" y="0"/>
                </a:lnTo>
                <a:lnTo>
                  <a:pt x="586578" y="172"/>
                </a:lnTo>
                <a:lnTo>
                  <a:pt x="628641" y="2756"/>
                </a:lnTo>
                <a:lnTo>
                  <a:pt x="670399" y="8427"/>
                </a:lnTo>
                <a:lnTo>
                  <a:pt x="711636" y="17157"/>
                </a:lnTo>
                <a:lnTo>
                  <a:pt x="752118" y="28897"/>
                </a:lnTo>
                <a:lnTo>
                  <a:pt x="791619" y="43580"/>
                </a:lnTo>
                <a:lnTo>
                  <a:pt x="829933" y="61129"/>
                </a:lnTo>
                <a:lnTo>
                  <a:pt x="866860" y="81453"/>
                </a:lnTo>
                <a:lnTo>
                  <a:pt x="902191" y="104439"/>
                </a:lnTo>
                <a:lnTo>
                  <a:pt x="935729" y="129956"/>
                </a:lnTo>
                <a:lnTo>
                  <a:pt x="967299" y="157872"/>
                </a:lnTo>
                <a:lnTo>
                  <a:pt x="996736" y="188040"/>
                </a:lnTo>
                <a:lnTo>
                  <a:pt x="1023873" y="220292"/>
                </a:lnTo>
                <a:lnTo>
                  <a:pt x="1048560" y="254446"/>
                </a:lnTo>
                <a:lnTo>
                  <a:pt x="1070667" y="290324"/>
                </a:lnTo>
                <a:lnTo>
                  <a:pt x="1090079" y="327738"/>
                </a:lnTo>
                <a:lnTo>
                  <a:pt x="1106686" y="366479"/>
                </a:lnTo>
                <a:lnTo>
                  <a:pt x="1120395" y="406329"/>
                </a:lnTo>
                <a:lnTo>
                  <a:pt x="1131136" y="447079"/>
                </a:lnTo>
                <a:lnTo>
                  <a:pt x="1138851" y="488517"/>
                </a:lnTo>
                <a:lnTo>
                  <a:pt x="1143497" y="530410"/>
                </a:lnTo>
                <a:lnTo>
                  <a:pt x="1145048" y="572524"/>
                </a:lnTo>
                <a:lnTo>
                  <a:pt x="1144875" y="586578"/>
                </a:lnTo>
                <a:lnTo>
                  <a:pt x="1142291" y="628641"/>
                </a:lnTo>
                <a:lnTo>
                  <a:pt x="1136619" y="670399"/>
                </a:lnTo>
                <a:lnTo>
                  <a:pt x="1127890" y="711636"/>
                </a:lnTo>
                <a:lnTo>
                  <a:pt x="1116150" y="752118"/>
                </a:lnTo>
                <a:lnTo>
                  <a:pt x="1101467" y="791619"/>
                </a:lnTo>
                <a:lnTo>
                  <a:pt x="1083918" y="829933"/>
                </a:lnTo>
                <a:lnTo>
                  <a:pt x="1063594" y="866860"/>
                </a:lnTo>
                <a:lnTo>
                  <a:pt x="1040608" y="902191"/>
                </a:lnTo>
                <a:lnTo>
                  <a:pt x="1015090" y="935729"/>
                </a:lnTo>
                <a:lnTo>
                  <a:pt x="987175" y="967299"/>
                </a:lnTo>
                <a:lnTo>
                  <a:pt x="957007" y="996736"/>
                </a:lnTo>
                <a:lnTo>
                  <a:pt x="924755" y="1023873"/>
                </a:lnTo>
                <a:lnTo>
                  <a:pt x="890601" y="1048560"/>
                </a:lnTo>
                <a:lnTo>
                  <a:pt x="854723" y="1070667"/>
                </a:lnTo>
                <a:lnTo>
                  <a:pt x="817309" y="1090079"/>
                </a:lnTo>
                <a:lnTo>
                  <a:pt x="778568" y="1106686"/>
                </a:lnTo>
                <a:lnTo>
                  <a:pt x="738718" y="1120395"/>
                </a:lnTo>
                <a:lnTo>
                  <a:pt x="697968" y="1131136"/>
                </a:lnTo>
                <a:lnTo>
                  <a:pt x="656530" y="1138851"/>
                </a:lnTo>
                <a:lnTo>
                  <a:pt x="614637" y="1143497"/>
                </a:lnTo>
                <a:lnTo>
                  <a:pt x="572524" y="1145048"/>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300" name="Google Shape;300;p36" descr="Logo&#10;&#10;Description automatically generated"/>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1"/>
        <p:cNvGrpSpPr/>
        <p:nvPr/>
      </p:nvGrpSpPr>
      <p:grpSpPr>
        <a:xfrm>
          <a:off x="0" y="0"/>
          <a:ext cx="0" cy="0"/>
          <a:chOff x="0" y="0"/>
          <a:chExt cx="0" cy="0"/>
        </a:xfrm>
      </p:grpSpPr>
      <p:sp>
        <p:nvSpPr>
          <p:cNvPr id="302" name="Google Shape;302;p37"/>
          <p:cNvSpPr/>
          <p:nvPr/>
        </p:nvSpPr>
        <p:spPr>
          <a:xfrm>
            <a:off x="4576762" y="0"/>
            <a:ext cx="4567237" cy="5143500"/>
          </a:xfrm>
          <a:custGeom>
            <a:avLst/>
            <a:gdLst/>
            <a:ahLst/>
            <a:cxnLst/>
            <a:rect l="l" t="t" r="r" b="b"/>
            <a:pathLst>
              <a:path w="9134475" h="10287000" extrusionOk="0">
                <a:moveTo>
                  <a:pt x="0" y="10286999"/>
                </a:moveTo>
                <a:lnTo>
                  <a:pt x="9134474" y="10286999"/>
                </a:lnTo>
                <a:lnTo>
                  <a:pt x="9134474" y="0"/>
                </a:lnTo>
                <a:lnTo>
                  <a:pt x="0" y="0"/>
                </a:lnTo>
                <a:lnTo>
                  <a:pt x="0" y="10286999"/>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3" name="Google Shape;303;p37"/>
          <p:cNvSpPr/>
          <p:nvPr/>
        </p:nvSpPr>
        <p:spPr>
          <a:xfrm>
            <a:off x="0" y="0"/>
            <a:ext cx="4576763" cy="5143500"/>
          </a:xfrm>
          <a:custGeom>
            <a:avLst/>
            <a:gdLst/>
            <a:ahLst/>
            <a:cxnLst/>
            <a:rect l="l" t="t" r="r" b="b"/>
            <a:pathLst>
              <a:path w="9153525" h="10287000" extrusionOk="0">
                <a:moveTo>
                  <a:pt x="9153524" y="10286999"/>
                </a:moveTo>
                <a:lnTo>
                  <a:pt x="0" y="10286999"/>
                </a:lnTo>
                <a:lnTo>
                  <a:pt x="0" y="0"/>
                </a:lnTo>
                <a:lnTo>
                  <a:pt x="9153524" y="0"/>
                </a:lnTo>
                <a:lnTo>
                  <a:pt x="9153524" y="10286999"/>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4" name="Google Shape;304;p37"/>
          <p:cNvSpPr/>
          <p:nvPr/>
        </p:nvSpPr>
        <p:spPr>
          <a:xfrm>
            <a:off x="8075911" y="0"/>
            <a:ext cx="1068388" cy="1069975"/>
          </a:xfrm>
          <a:custGeom>
            <a:avLst/>
            <a:gdLst/>
            <a:ahLst/>
            <a:cxnLst/>
            <a:rect l="l" t="t" r="r" b="b"/>
            <a:pathLst>
              <a:path w="2136775" h="2139950" extrusionOk="0">
                <a:moveTo>
                  <a:pt x="2136179" y="2138336"/>
                </a:moveTo>
                <a:lnTo>
                  <a:pt x="2135055" y="2139460"/>
                </a:lnTo>
                <a:lnTo>
                  <a:pt x="0" y="4405"/>
                </a:lnTo>
                <a:lnTo>
                  <a:pt x="4405" y="0"/>
                </a:lnTo>
                <a:lnTo>
                  <a:pt x="2136179" y="0"/>
                </a:lnTo>
                <a:lnTo>
                  <a:pt x="2136179" y="2138336"/>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305" name="Google Shape;305;p37"/>
          <p:cNvGrpSpPr/>
          <p:nvPr/>
        </p:nvGrpSpPr>
        <p:grpSpPr>
          <a:xfrm>
            <a:off x="0" y="653"/>
            <a:ext cx="5591693" cy="5142865"/>
            <a:chOff x="0" y="1307"/>
            <a:chExt cx="11183385" cy="10285730"/>
          </a:xfrm>
        </p:grpSpPr>
        <p:sp>
          <p:nvSpPr>
            <p:cNvPr id="306" name="Google Shape;306;p37"/>
            <p:cNvSpPr/>
            <p:nvPr/>
          </p:nvSpPr>
          <p:spPr>
            <a:xfrm>
              <a:off x="0" y="1307"/>
              <a:ext cx="10991850" cy="10285730"/>
            </a:xfrm>
            <a:custGeom>
              <a:avLst/>
              <a:gdLst/>
              <a:ahLst/>
              <a:cxnLst/>
              <a:rect l="l" t="t" r="r" b="b"/>
              <a:pathLst>
                <a:path w="10991850" h="10285730" extrusionOk="0">
                  <a:moveTo>
                    <a:pt x="1601216" y="1027404"/>
                  </a:moveTo>
                  <a:lnTo>
                    <a:pt x="1599666" y="985291"/>
                  </a:lnTo>
                  <a:lnTo>
                    <a:pt x="1595018" y="943394"/>
                  </a:lnTo>
                  <a:lnTo>
                    <a:pt x="1587309" y="901954"/>
                  </a:lnTo>
                  <a:lnTo>
                    <a:pt x="1576565" y="861199"/>
                  </a:lnTo>
                  <a:lnTo>
                    <a:pt x="1562862" y="821359"/>
                  </a:lnTo>
                  <a:lnTo>
                    <a:pt x="1546250" y="782612"/>
                  </a:lnTo>
                  <a:lnTo>
                    <a:pt x="1526832" y="745197"/>
                  </a:lnTo>
                  <a:lnTo>
                    <a:pt x="1504734" y="709320"/>
                  </a:lnTo>
                  <a:lnTo>
                    <a:pt x="1480045" y="675170"/>
                  </a:lnTo>
                  <a:lnTo>
                    <a:pt x="1452905" y="642912"/>
                  </a:lnTo>
                  <a:lnTo>
                    <a:pt x="1423466" y="612749"/>
                  </a:lnTo>
                  <a:lnTo>
                    <a:pt x="1391894" y="584835"/>
                  </a:lnTo>
                  <a:lnTo>
                    <a:pt x="1358366" y="559308"/>
                  </a:lnTo>
                  <a:lnTo>
                    <a:pt x="1323035" y="536333"/>
                  </a:lnTo>
                  <a:lnTo>
                    <a:pt x="1286103" y="516001"/>
                  </a:lnTo>
                  <a:lnTo>
                    <a:pt x="1247787" y="498449"/>
                  </a:lnTo>
                  <a:lnTo>
                    <a:pt x="1208290" y="483768"/>
                  </a:lnTo>
                  <a:lnTo>
                    <a:pt x="1167803" y="472033"/>
                  </a:lnTo>
                  <a:lnTo>
                    <a:pt x="1126566" y="463308"/>
                  </a:lnTo>
                  <a:lnTo>
                    <a:pt x="1084808" y="457631"/>
                  </a:lnTo>
                  <a:lnTo>
                    <a:pt x="1042746" y="455041"/>
                  </a:lnTo>
                  <a:lnTo>
                    <a:pt x="1028687" y="454875"/>
                  </a:lnTo>
                  <a:lnTo>
                    <a:pt x="1014641" y="455041"/>
                  </a:lnTo>
                  <a:lnTo>
                    <a:pt x="972578" y="457631"/>
                  </a:lnTo>
                  <a:lnTo>
                    <a:pt x="930821" y="463308"/>
                  </a:lnTo>
                  <a:lnTo>
                    <a:pt x="889584" y="472033"/>
                  </a:lnTo>
                  <a:lnTo>
                    <a:pt x="849096" y="483768"/>
                  </a:lnTo>
                  <a:lnTo>
                    <a:pt x="809599" y="498449"/>
                  </a:lnTo>
                  <a:lnTo>
                    <a:pt x="771283" y="516001"/>
                  </a:lnTo>
                  <a:lnTo>
                    <a:pt x="734352" y="536333"/>
                  </a:lnTo>
                  <a:lnTo>
                    <a:pt x="699020" y="559308"/>
                  </a:lnTo>
                  <a:lnTo>
                    <a:pt x="665492" y="584835"/>
                  </a:lnTo>
                  <a:lnTo>
                    <a:pt x="633920" y="612749"/>
                  </a:lnTo>
                  <a:lnTo>
                    <a:pt x="604481" y="642912"/>
                  </a:lnTo>
                  <a:lnTo>
                    <a:pt x="577342" y="675170"/>
                  </a:lnTo>
                  <a:lnTo>
                    <a:pt x="552653" y="709320"/>
                  </a:lnTo>
                  <a:lnTo>
                    <a:pt x="530555" y="745197"/>
                  </a:lnTo>
                  <a:lnTo>
                    <a:pt x="511136" y="782612"/>
                  </a:lnTo>
                  <a:lnTo>
                    <a:pt x="494525" y="821359"/>
                  </a:lnTo>
                  <a:lnTo>
                    <a:pt x="480822" y="861199"/>
                  </a:lnTo>
                  <a:lnTo>
                    <a:pt x="470077" y="901954"/>
                  </a:lnTo>
                  <a:lnTo>
                    <a:pt x="462368" y="943394"/>
                  </a:lnTo>
                  <a:lnTo>
                    <a:pt x="457720" y="985291"/>
                  </a:lnTo>
                  <a:lnTo>
                    <a:pt x="456171" y="1027404"/>
                  </a:lnTo>
                  <a:lnTo>
                    <a:pt x="456336" y="1041450"/>
                  </a:lnTo>
                  <a:lnTo>
                    <a:pt x="458927" y="1083513"/>
                  </a:lnTo>
                  <a:lnTo>
                    <a:pt x="464591" y="1125270"/>
                  </a:lnTo>
                  <a:lnTo>
                    <a:pt x="473329" y="1166507"/>
                  </a:lnTo>
                  <a:lnTo>
                    <a:pt x="485063" y="1206995"/>
                  </a:lnTo>
                  <a:lnTo>
                    <a:pt x="499745" y="1246492"/>
                  </a:lnTo>
                  <a:lnTo>
                    <a:pt x="517296" y="1284808"/>
                  </a:lnTo>
                  <a:lnTo>
                    <a:pt x="537629" y="1321739"/>
                  </a:lnTo>
                  <a:lnTo>
                    <a:pt x="560603" y="1357071"/>
                  </a:lnTo>
                  <a:lnTo>
                    <a:pt x="586130" y="1390599"/>
                  </a:lnTo>
                  <a:lnTo>
                    <a:pt x="614045" y="1422171"/>
                  </a:lnTo>
                  <a:lnTo>
                    <a:pt x="644207" y="1451610"/>
                  </a:lnTo>
                  <a:lnTo>
                    <a:pt x="676465" y="1478749"/>
                  </a:lnTo>
                  <a:lnTo>
                    <a:pt x="710615" y="1503438"/>
                  </a:lnTo>
                  <a:lnTo>
                    <a:pt x="746493" y="1525536"/>
                  </a:lnTo>
                  <a:lnTo>
                    <a:pt x="783907" y="1544955"/>
                  </a:lnTo>
                  <a:lnTo>
                    <a:pt x="822655" y="1561566"/>
                  </a:lnTo>
                  <a:lnTo>
                    <a:pt x="862495" y="1575269"/>
                  </a:lnTo>
                  <a:lnTo>
                    <a:pt x="903249" y="1586014"/>
                  </a:lnTo>
                  <a:lnTo>
                    <a:pt x="944689" y="1593723"/>
                  </a:lnTo>
                  <a:lnTo>
                    <a:pt x="986574" y="1598371"/>
                  </a:lnTo>
                  <a:lnTo>
                    <a:pt x="1028687" y="1599920"/>
                  </a:lnTo>
                  <a:lnTo>
                    <a:pt x="1042746" y="1599755"/>
                  </a:lnTo>
                  <a:lnTo>
                    <a:pt x="1084808" y="1597164"/>
                  </a:lnTo>
                  <a:lnTo>
                    <a:pt x="1126566" y="1591500"/>
                  </a:lnTo>
                  <a:lnTo>
                    <a:pt x="1167803" y="1582762"/>
                  </a:lnTo>
                  <a:lnTo>
                    <a:pt x="1208290" y="1571028"/>
                  </a:lnTo>
                  <a:lnTo>
                    <a:pt x="1247787" y="1556346"/>
                  </a:lnTo>
                  <a:lnTo>
                    <a:pt x="1286103" y="1538795"/>
                  </a:lnTo>
                  <a:lnTo>
                    <a:pt x="1323035" y="1518462"/>
                  </a:lnTo>
                  <a:lnTo>
                    <a:pt x="1358366" y="1495488"/>
                  </a:lnTo>
                  <a:lnTo>
                    <a:pt x="1391894" y="1469961"/>
                  </a:lnTo>
                  <a:lnTo>
                    <a:pt x="1423466" y="1442046"/>
                  </a:lnTo>
                  <a:lnTo>
                    <a:pt x="1452905" y="1411884"/>
                  </a:lnTo>
                  <a:lnTo>
                    <a:pt x="1480045" y="1379626"/>
                  </a:lnTo>
                  <a:lnTo>
                    <a:pt x="1504734" y="1345476"/>
                  </a:lnTo>
                  <a:lnTo>
                    <a:pt x="1526832" y="1309598"/>
                  </a:lnTo>
                  <a:lnTo>
                    <a:pt x="1546250" y="1272184"/>
                  </a:lnTo>
                  <a:lnTo>
                    <a:pt x="1562862" y="1233449"/>
                  </a:lnTo>
                  <a:lnTo>
                    <a:pt x="1576565" y="1193596"/>
                  </a:lnTo>
                  <a:lnTo>
                    <a:pt x="1587309" y="1152842"/>
                  </a:lnTo>
                  <a:lnTo>
                    <a:pt x="1595018" y="1111402"/>
                  </a:lnTo>
                  <a:lnTo>
                    <a:pt x="1599666" y="1069517"/>
                  </a:lnTo>
                  <a:lnTo>
                    <a:pt x="1601216" y="1027404"/>
                  </a:lnTo>
                  <a:close/>
                </a:path>
                <a:path w="10991850" h="10285730" extrusionOk="0">
                  <a:moveTo>
                    <a:pt x="2140661" y="10284663"/>
                  </a:moveTo>
                  <a:lnTo>
                    <a:pt x="5600" y="8149603"/>
                  </a:lnTo>
                  <a:lnTo>
                    <a:pt x="0" y="8155216"/>
                  </a:lnTo>
                  <a:lnTo>
                    <a:pt x="0" y="10285692"/>
                  </a:lnTo>
                  <a:lnTo>
                    <a:pt x="2139619" y="10285692"/>
                  </a:lnTo>
                  <a:lnTo>
                    <a:pt x="2140661" y="10284663"/>
                  </a:lnTo>
                  <a:close/>
                </a:path>
                <a:path w="10991850" h="10285730" extrusionOk="0">
                  <a:moveTo>
                    <a:pt x="10991812" y="1854238"/>
                  </a:moveTo>
                  <a:lnTo>
                    <a:pt x="10991190" y="1805533"/>
                  </a:lnTo>
                  <a:lnTo>
                    <a:pt x="10989323" y="1757146"/>
                  </a:lnTo>
                  <a:lnTo>
                    <a:pt x="10986224" y="1709089"/>
                  </a:lnTo>
                  <a:lnTo>
                    <a:pt x="10981919" y="1661375"/>
                  </a:lnTo>
                  <a:lnTo>
                    <a:pt x="10976420" y="1614017"/>
                  </a:lnTo>
                  <a:lnTo>
                    <a:pt x="10969739" y="1567027"/>
                  </a:lnTo>
                  <a:lnTo>
                    <a:pt x="10961891" y="1520444"/>
                  </a:lnTo>
                  <a:lnTo>
                    <a:pt x="10952899" y="1474254"/>
                  </a:lnTo>
                  <a:lnTo>
                    <a:pt x="10942765" y="1428483"/>
                  </a:lnTo>
                  <a:lnTo>
                    <a:pt x="10931512" y="1383157"/>
                  </a:lnTo>
                  <a:lnTo>
                    <a:pt x="10919168" y="1338275"/>
                  </a:lnTo>
                  <a:lnTo>
                    <a:pt x="10905719" y="1293850"/>
                  </a:lnTo>
                  <a:lnTo>
                    <a:pt x="10891203" y="1249921"/>
                  </a:lnTo>
                  <a:lnTo>
                    <a:pt x="10875632" y="1206474"/>
                  </a:lnTo>
                  <a:lnTo>
                    <a:pt x="10859008" y="1163548"/>
                  </a:lnTo>
                  <a:lnTo>
                    <a:pt x="10841368" y="1121143"/>
                  </a:lnTo>
                  <a:lnTo>
                    <a:pt x="10822711" y="1079271"/>
                  </a:lnTo>
                  <a:lnTo>
                    <a:pt x="10803052" y="1037971"/>
                  </a:lnTo>
                  <a:lnTo>
                    <a:pt x="10782414" y="997229"/>
                  </a:lnTo>
                  <a:lnTo>
                    <a:pt x="10760812" y="957084"/>
                  </a:lnTo>
                  <a:lnTo>
                    <a:pt x="10738256" y="917536"/>
                  </a:lnTo>
                  <a:lnTo>
                    <a:pt x="10714774" y="878598"/>
                  </a:lnTo>
                  <a:lnTo>
                    <a:pt x="10690365" y="840295"/>
                  </a:lnTo>
                  <a:lnTo>
                    <a:pt x="10665041" y="802640"/>
                  </a:lnTo>
                  <a:lnTo>
                    <a:pt x="10638841" y="765657"/>
                  </a:lnTo>
                  <a:lnTo>
                    <a:pt x="10611752" y="729335"/>
                  </a:lnTo>
                  <a:lnTo>
                    <a:pt x="10583812" y="693712"/>
                  </a:lnTo>
                  <a:lnTo>
                    <a:pt x="10555034" y="658799"/>
                  </a:lnTo>
                  <a:lnTo>
                    <a:pt x="10525417" y="624611"/>
                  </a:lnTo>
                  <a:lnTo>
                    <a:pt x="10494988" y="591159"/>
                  </a:lnTo>
                  <a:lnTo>
                    <a:pt x="10463759" y="558457"/>
                  </a:lnTo>
                  <a:lnTo>
                    <a:pt x="10431755" y="526516"/>
                  </a:lnTo>
                  <a:lnTo>
                    <a:pt x="10398976" y="495363"/>
                  </a:lnTo>
                  <a:lnTo>
                    <a:pt x="10365448" y="465010"/>
                  </a:lnTo>
                  <a:lnTo>
                    <a:pt x="10331183" y="435470"/>
                  </a:lnTo>
                  <a:lnTo>
                    <a:pt x="10296195" y="406768"/>
                  </a:lnTo>
                  <a:lnTo>
                    <a:pt x="10260495" y="378891"/>
                  </a:lnTo>
                  <a:lnTo>
                    <a:pt x="10224110" y="351891"/>
                  </a:lnTo>
                  <a:lnTo>
                    <a:pt x="10187051" y="325755"/>
                  </a:lnTo>
                  <a:lnTo>
                    <a:pt x="10149319" y="300507"/>
                  </a:lnTo>
                  <a:lnTo>
                    <a:pt x="10110953" y="276161"/>
                  </a:lnTo>
                  <a:lnTo>
                    <a:pt x="10071951" y="252742"/>
                  </a:lnTo>
                  <a:lnTo>
                    <a:pt x="10032340" y="230251"/>
                  </a:lnTo>
                  <a:lnTo>
                    <a:pt x="9992131" y="208711"/>
                  </a:lnTo>
                  <a:lnTo>
                    <a:pt x="9951326" y="188137"/>
                  </a:lnTo>
                  <a:lnTo>
                    <a:pt x="9909962" y="168541"/>
                  </a:lnTo>
                  <a:lnTo>
                    <a:pt x="9868040" y="149948"/>
                  </a:lnTo>
                  <a:lnTo>
                    <a:pt x="9825584" y="132359"/>
                  </a:lnTo>
                  <a:lnTo>
                    <a:pt x="9782594" y="115785"/>
                  </a:lnTo>
                  <a:lnTo>
                    <a:pt x="9739109" y="100266"/>
                  </a:lnTo>
                  <a:lnTo>
                    <a:pt x="9695116" y="85801"/>
                  </a:lnTo>
                  <a:lnTo>
                    <a:pt x="9650654" y="72402"/>
                  </a:lnTo>
                  <a:lnTo>
                    <a:pt x="9605734" y="60083"/>
                  </a:lnTo>
                  <a:lnTo>
                    <a:pt x="9560369" y="48869"/>
                  </a:lnTo>
                  <a:lnTo>
                    <a:pt x="9514561" y="38773"/>
                  </a:lnTo>
                  <a:lnTo>
                    <a:pt x="9468345" y="29806"/>
                  </a:lnTo>
                  <a:lnTo>
                    <a:pt x="9421724" y="21996"/>
                  </a:lnTo>
                  <a:lnTo>
                    <a:pt x="9374721" y="15341"/>
                  </a:lnTo>
                  <a:lnTo>
                    <a:pt x="9327337" y="9855"/>
                  </a:lnTo>
                  <a:lnTo>
                    <a:pt x="9279611" y="5562"/>
                  </a:lnTo>
                  <a:lnTo>
                    <a:pt x="9231541" y="2489"/>
                  </a:lnTo>
                  <a:lnTo>
                    <a:pt x="9183141" y="622"/>
                  </a:lnTo>
                  <a:lnTo>
                    <a:pt x="9134437" y="0"/>
                  </a:lnTo>
                  <a:lnTo>
                    <a:pt x="9134437" y="552196"/>
                  </a:lnTo>
                  <a:lnTo>
                    <a:pt x="9182125" y="553046"/>
                  </a:lnTo>
                  <a:lnTo>
                    <a:pt x="9229395" y="555612"/>
                  </a:lnTo>
                  <a:lnTo>
                    <a:pt x="9276207" y="559841"/>
                  </a:lnTo>
                  <a:lnTo>
                    <a:pt x="9322524" y="565708"/>
                  </a:lnTo>
                  <a:lnTo>
                    <a:pt x="9368320" y="573189"/>
                  </a:lnTo>
                  <a:lnTo>
                    <a:pt x="9413570" y="582256"/>
                  </a:lnTo>
                  <a:lnTo>
                    <a:pt x="9458249" y="592861"/>
                  </a:lnTo>
                  <a:lnTo>
                    <a:pt x="9502318" y="605002"/>
                  </a:lnTo>
                  <a:lnTo>
                    <a:pt x="9545752" y="618629"/>
                  </a:lnTo>
                  <a:lnTo>
                    <a:pt x="9588513" y="633717"/>
                  </a:lnTo>
                  <a:lnTo>
                    <a:pt x="9630588" y="650252"/>
                  </a:lnTo>
                  <a:lnTo>
                    <a:pt x="9671926" y="668172"/>
                  </a:lnTo>
                  <a:lnTo>
                    <a:pt x="9712528" y="687489"/>
                  </a:lnTo>
                  <a:lnTo>
                    <a:pt x="9752330" y="708126"/>
                  </a:lnTo>
                  <a:lnTo>
                    <a:pt x="9791332" y="730097"/>
                  </a:lnTo>
                  <a:lnTo>
                    <a:pt x="9829482" y="753351"/>
                  </a:lnTo>
                  <a:lnTo>
                    <a:pt x="9866757" y="777862"/>
                  </a:lnTo>
                  <a:lnTo>
                    <a:pt x="9903142" y="803592"/>
                  </a:lnTo>
                  <a:lnTo>
                    <a:pt x="9938588" y="830516"/>
                  </a:lnTo>
                  <a:lnTo>
                    <a:pt x="9973069" y="858621"/>
                  </a:lnTo>
                  <a:lnTo>
                    <a:pt x="10006571" y="887857"/>
                  </a:lnTo>
                  <a:lnTo>
                    <a:pt x="10039045" y="918210"/>
                  </a:lnTo>
                  <a:lnTo>
                    <a:pt x="10070465" y="949629"/>
                  </a:lnTo>
                  <a:lnTo>
                    <a:pt x="10100818" y="982103"/>
                  </a:lnTo>
                  <a:lnTo>
                    <a:pt x="10130053" y="1015606"/>
                  </a:lnTo>
                  <a:lnTo>
                    <a:pt x="10158158" y="1050086"/>
                  </a:lnTo>
                  <a:lnTo>
                    <a:pt x="10185082" y="1085532"/>
                  </a:lnTo>
                  <a:lnTo>
                    <a:pt x="10210813" y="1121918"/>
                  </a:lnTo>
                  <a:lnTo>
                    <a:pt x="10235324" y="1159192"/>
                  </a:lnTo>
                  <a:lnTo>
                    <a:pt x="10258577" y="1197343"/>
                  </a:lnTo>
                  <a:lnTo>
                    <a:pt x="10280548" y="1236345"/>
                  </a:lnTo>
                  <a:lnTo>
                    <a:pt x="10301186" y="1276146"/>
                  </a:lnTo>
                  <a:lnTo>
                    <a:pt x="10320490" y="1316748"/>
                  </a:lnTo>
                  <a:lnTo>
                    <a:pt x="10338422" y="1358087"/>
                  </a:lnTo>
                  <a:lnTo>
                    <a:pt x="10354958" y="1400162"/>
                  </a:lnTo>
                  <a:lnTo>
                    <a:pt x="10370045" y="1442923"/>
                  </a:lnTo>
                  <a:lnTo>
                    <a:pt x="10383672" y="1486357"/>
                  </a:lnTo>
                  <a:lnTo>
                    <a:pt x="10395814" y="1530426"/>
                  </a:lnTo>
                  <a:lnTo>
                    <a:pt x="10406418" y="1575104"/>
                  </a:lnTo>
                  <a:lnTo>
                    <a:pt x="10415486" y="1620354"/>
                  </a:lnTo>
                  <a:lnTo>
                    <a:pt x="10422966" y="1666151"/>
                  </a:lnTo>
                  <a:lnTo>
                    <a:pt x="10428834" y="1712468"/>
                  </a:lnTo>
                  <a:lnTo>
                    <a:pt x="10433063" y="1759280"/>
                  </a:lnTo>
                  <a:lnTo>
                    <a:pt x="10435628" y="1806549"/>
                  </a:lnTo>
                  <a:lnTo>
                    <a:pt x="10436479" y="1854238"/>
                  </a:lnTo>
                  <a:lnTo>
                    <a:pt x="10435628" y="1901926"/>
                  </a:lnTo>
                  <a:lnTo>
                    <a:pt x="10433063" y="1949196"/>
                  </a:lnTo>
                  <a:lnTo>
                    <a:pt x="10428834" y="1995995"/>
                  </a:lnTo>
                  <a:lnTo>
                    <a:pt x="10422966" y="2042312"/>
                  </a:lnTo>
                  <a:lnTo>
                    <a:pt x="10415486" y="2088121"/>
                  </a:lnTo>
                  <a:lnTo>
                    <a:pt x="10406418" y="2133371"/>
                  </a:lnTo>
                  <a:lnTo>
                    <a:pt x="10395814" y="2178050"/>
                  </a:lnTo>
                  <a:lnTo>
                    <a:pt x="10383672" y="2222119"/>
                  </a:lnTo>
                  <a:lnTo>
                    <a:pt x="10370045" y="2265540"/>
                  </a:lnTo>
                  <a:lnTo>
                    <a:pt x="10354958" y="2308314"/>
                  </a:lnTo>
                  <a:lnTo>
                    <a:pt x="10338422" y="2350389"/>
                  </a:lnTo>
                  <a:lnTo>
                    <a:pt x="10320490" y="2391727"/>
                  </a:lnTo>
                  <a:lnTo>
                    <a:pt x="10301186" y="2432329"/>
                  </a:lnTo>
                  <a:lnTo>
                    <a:pt x="10280548" y="2472131"/>
                  </a:lnTo>
                  <a:lnTo>
                    <a:pt x="10258577" y="2511133"/>
                  </a:lnTo>
                  <a:lnTo>
                    <a:pt x="10235324" y="2549283"/>
                  </a:lnTo>
                  <a:lnTo>
                    <a:pt x="10210813" y="2586558"/>
                  </a:lnTo>
                  <a:lnTo>
                    <a:pt x="10185082" y="2622943"/>
                  </a:lnTo>
                  <a:lnTo>
                    <a:pt x="10158158" y="2658389"/>
                  </a:lnTo>
                  <a:lnTo>
                    <a:pt x="10130053" y="2692870"/>
                  </a:lnTo>
                  <a:lnTo>
                    <a:pt x="10100818" y="2726372"/>
                  </a:lnTo>
                  <a:lnTo>
                    <a:pt x="10070465" y="2758846"/>
                  </a:lnTo>
                  <a:lnTo>
                    <a:pt x="10039045" y="2790266"/>
                  </a:lnTo>
                  <a:lnTo>
                    <a:pt x="10006571" y="2820619"/>
                  </a:lnTo>
                  <a:lnTo>
                    <a:pt x="9973069" y="2849854"/>
                  </a:lnTo>
                  <a:lnTo>
                    <a:pt x="9938588" y="2877947"/>
                  </a:lnTo>
                  <a:lnTo>
                    <a:pt x="9903142" y="2904883"/>
                  </a:lnTo>
                  <a:lnTo>
                    <a:pt x="9866757" y="2930614"/>
                  </a:lnTo>
                  <a:lnTo>
                    <a:pt x="9829482" y="2955125"/>
                  </a:lnTo>
                  <a:lnTo>
                    <a:pt x="9791332" y="2978378"/>
                  </a:lnTo>
                  <a:lnTo>
                    <a:pt x="9752330" y="3000337"/>
                  </a:lnTo>
                  <a:lnTo>
                    <a:pt x="9712528" y="3020987"/>
                  </a:lnTo>
                  <a:lnTo>
                    <a:pt x="9671926" y="3040291"/>
                  </a:lnTo>
                  <a:lnTo>
                    <a:pt x="9630588" y="3058223"/>
                  </a:lnTo>
                  <a:lnTo>
                    <a:pt x="9588513" y="3074746"/>
                  </a:lnTo>
                  <a:lnTo>
                    <a:pt x="9545752" y="3089846"/>
                  </a:lnTo>
                  <a:lnTo>
                    <a:pt x="9502318" y="3103473"/>
                  </a:lnTo>
                  <a:lnTo>
                    <a:pt x="9458249" y="3115602"/>
                  </a:lnTo>
                  <a:lnTo>
                    <a:pt x="9413570" y="3126219"/>
                  </a:lnTo>
                  <a:lnTo>
                    <a:pt x="9368320" y="3135287"/>
                  </a:lnTo>
                  <a:lnTo>
                    <a:pt x="9322524" y="3142767"/>
                  </a:lnTo>
                  <a:lnTo>
                    <a:pt x="9276207" y="3148634"/>
                  </a:lnTo>
                  <a:lnTo>
                    <a:pt x="9229395" y="3152864"/>
                  </a:lnTo>
                  <a:lnTo>
                    <a:pt x="9182125" y="3155416"/>
                  </a:lnTo>
                  <a:lnTo>
                    <a:pt x="9134437" y="3156280"/>
                  </a:lnTo>
                  <a:lnTo>
                    <a:pt x="9134437" y="3711613"/>
                  </a:lnTo>
                  <a:lnTo>
                    <a:pt x="9182379" y="3711003"/>
                  </a:lnTo>
                  <a:lnTo>
                    <a:pt x="9230030" y="3709200"/>
                  </a:lnTo>
                  <a:lnTo>
                    <a:pt x="9277363" y="3706203"/>
                  </a:lnTo>
                  <a:lnTo>
                    <a:pt x="9324365" y="3702024"/>
                  </a:lnTo>
                  <a:lnTo>
                    <a:pt x="9371025" y="3696690"/>
                  </a:lnTo>
                  <a:lnTo>
                    <a:pt x="9417329" y="3690213"/>
                  </a:lnTo>
                  <a:lnTo>
                    <a:pt x="9463265" y="3682606"/>
                  </a:lnTo>
                  <a:lnTo>
                    <a:pt x="9508807" y="3673881"/>
                  </a:lnTo>
                  <a:lnTo>
                    <a:pt x="9553943" y="3664051"/>
                  </a:lnTo>
                  <a:lnTo>
                    <a:pt x="9598673" y="3653142"/>
                  </a:lnTo>
                  <a:lnTo>
                    <a:pt x="9642970" y="3641166"/>
                  </a:lnTo>
                  <a:lnTo>
                    <a:pt x="9686823" y="3628123"/>
                  </a:lnTo>
                  <a:lnTo>
                    <a:pt x="9730207" y="3614039"/>
                  </a:lnTo>
                  <a:lnTo>
                    <a:pt x="9773120" y="3598926"/>
                  </a:lnTo>
                  <a:lnTo>
                    <a:pt x="9815551" y="3582797"/>
                  </a:lnTo>
                  <a:lnTo>
                    <a:pt x="9857473" y="3565677"/>
                  </a:lnTo>
                  <a:lnTo>
                    <a:pt x="9898875" y="3547554"/>
                  </a:lnTo>
                  <a:lnTo>
                    <a:pt x="9939757" y="3528479"/>
                  </a:lnTo>
                  <a:lnTo>
                    <a:pt x="9980079" y="3508438"/>
                  </a:lnTo>
                  <a:lnTo>
                    <a:pt x="10019843" y="3487470"/>
                  </a:lnTo>
                  <a:lnTo>
                    <a:pt x="10059022" y="3465563"/>
                  </a:lnTo>
                  <a:lnTo>
                    <a:pt x="10097618" y="3442754"/>
                  </a:lnTo>
                  <a:lnTo>
                    <a:pt x="10135616" y="3419030"/>
                  </a:lnTo>
                  <a:lnTo>
                    <a:pt x="10172979" y="3394443"/>
                  </a:lnTo>
                  <a:lnTo>
                    <a:pt x="10209708" y="3368979"/>
                  </a:lnTo>
                  <a:lnTo>
                    <a:pt x="10245801" y="3342665"/>
                  </a:lnTo>
                  <a:lnTo>
                    <a:pt x="10281221" y="3315500"/>
                  </a:lnTo>
                  <a:lnTo>
                    <a:pt x="10315969" y="3287522"/>
                  </a:lnTo>
                  <a:lnTo>
                    <a:pt x="10350017" y="3258731"/>
                  </a:lnTo>
                  <a:lnTo>
                    <a:pt x="10383355" y="3229152"/>
                  </a:lnTo>
                  <a:lnTo>
                    <a:pt x="10415968" y="3198787"/>
                  </a:lnTo>
                  <a:lnTo>
                    <a:pt x="10447858" y="3167659"/>
                  </a:lnTo>
                  <a:lnTo>
                    <a:pt x="10478986" y="3135769"/>
                  </a:lnTo>
                  <a:lnTo>
                    <a:pt x="10509352" y="3103156"/>
                  </a:lnTo>
                  <a:lnTo>
                    <a:pt x="10538943" y="3069806"/>
                  </a:lnTo>
                  <a:lnTo>
                    <a:pt x="10567721" y="3035757"/>
                  </a:lnTo>
                  <a:lnTo>
                    <a:pt x="10595712" y="3001022"/>
                  </a:lnTo>
                  <a:lnTo>
                    <a:pt x="10622864" y="2965602"/>
                  </a:lnTo>
                  <a:lnTo>
                    <a:pt x="10649179" y="2929509"/>
                  </a:lnTo>
                  <a:lnTo>
                    <a:pt x="10674642" y="2892780"/>
                  </a:lnTo>
                  <a:lnTo>
                    <a:pt x="10699242" y="2855404"/>
                  </a:lnTo>
                  <a:lnTo>
                    <a:pt x="10722953" y="2817418"/>
                  </a:lnTo>
                  <a:lnTo>
                    <a:pt x="10745762" y="2778823"/>
                  </a:lnTo>
                  <a:lnTo>
                    <a:pt x="10767670" y="2739644"/>
                  </a:lnTo>
                  <a:lnTo>
                    <a:pt x="10788650" y="2699880"/>
                  </a:lnTo>
                  <a:lnTo>
                    <a:pt x="10808678" y="2659545"/>
                  </a:lnTo>
                  <a:lnTo>
                    <a:pt x="10827766" y="2618676"/>
                  </a:lnTo>
                  <a:lnTo>
                    <a:pt x="10845876" y="2577274"/>
                  </a:lnTo>
                  <a:lnTo>
                    <a:pt x="10862996" y="2535351"/>
                  </a:lnTo>
                  <a:lnTo>
                    <a:pt x="10879125" y="2492921"/>
                  </a:lnTo>
                  <a:lnTo>
                    <a:pt x="10894238" y="2450007"/>
                  </a:lnTo>
                  <a:lnTo>
                    <a:pt x="10908322" y="2406624"/>
                  </a:lnTo>
                  <a:lnTo>
                    <a:pt x="10921365" y="2362771"/>
                  </a:lnTo>
                  <a:lnTo>
                    <a:pt x="10933341" y="2318474"/>
                  </a:lnTo>
                  <a:lnTo>
                    <a:pt x="10944263" y="2273744"/>
                  </a:lnTo>
                  <a:lnTo>
                    <a:pt x="10954080" y="2228608"/>
                  </a:lnTo>
                  <a:lnTo>
                    <a:pt x="10962805" y="2183066"/>
                  </a:lnTo>
                  <a:lnTo>
                    <a:pt x="10970412" y="2137130"/>
                  </a:lnTo>
                  <a:lnTo>
                    <a:pt x="10976889" y="2090826"/>
                  </a:lnTo>
                  <a:lnTo>
                    <a:pt x="10982223" y="2044166"/>
                  </a:lnTo>
                  <a:lnTo>
                    <a:pt x="10986402" y="1997163"/>
                  </a:lnTo>
                  <a:lnTo>
                    <a:pt x="10989399" y="1949831"/>
                  </a:lnTo>
                  <a:lnTo>
                    <a:pt x="10991202" y="1902180"/>
                  </a:lnTo>
                  <a:lnTo>
                    <a:pt x="10991812" y="185423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7" name="Google Shape;307;p37"/>
            <p:cNvSpPr/>
            <p:nvPr/>
          </p:nvSpPr>
          <p:spPr>
            <a:xfrm>
              <a:off x="7100335" y="8248528"/>
              <a:ext cx="4083050" cy="2038350"/>
            </a:xfrm>
            <a:custGeom>
              <a:avLst/>
              <a:gdLst/>
              <a:ahLst/>
              <a:cxnLst/>
              <a:rect l="l" t="t" r="r" b="b"/>
              <a:pathLst>
                <a:path w="4083050" h="2038350" extrusionOk="0">
                  <a:moveTo>
                    <a:pt x="2039586" y="0"/>
                  </a:moveTo>
                  <a:lnTo>
                    <a:pt x="2087817" y="556"/>
                  </a:lnTo>
                  <a:lnTo>
                    <a:pt x="2135774" y="2218"/>
                  </a:lnTo>
                  <a:lnTo>
                    <a:pt x="2183445" y="4972"/>
                  </a:lnTo>
                  <a:lnTo>
                    <a:pt x="2230817" y="8807"/>
                  </a:lnTo>
                  <a:lnTo>
                    <a:pt x="2277878" y="13711"/>
                  </a:lnTo>
                  <a:lnTo>
                    <a:pt x="2324615" y="19670"/>
                  </a:lnTo>
                  <a:lnTo>
                    <a:pt x="2371017" y="26674"/>
                  </a:lnTo>
                  <a:lnTo>
                    <a:pt x="2417071" y="34709"/>
                  </a:lnTo>
                  <a:lnTo>
                    <a:pt x="2462766" y="43763"/>
                  </a:lnTo>
                  <a:lnTo>
                    <a:pt x="2508087" y="53825"/>
                  </a:lnTo>
                  <a:lnTo>
                    <a:pt x="2553025" y="64882"/>
                  </a:lnTo>
                  <a:lnTo>
                    <a:pt x="2597565" y="76922"/>
                  </a:lnTo>
                  <a:lnTo>
                    <a:pt x="2641697" y="89932"/>
                  </a:lnTo>
                  <a:lnTo>
                    <a:pt x="2685407" y="103900"/>
                  </a:lnTo>
                  <a:lnTo>
                    <a:pt x="2728683" y="118815"/>
                  </a:lnTo>
                  <a:lnTo>
                    <a:pt x="2771514" y="134663"/>
                  </a:lnTo>
                  <a:lnTo>
                    <a:pt x="2813887" y="151433"/>
                  </a:lnTo>
                  <a:lnTo>
                    <a:pt x="2855789" y="169113"/>
                  </a:lnTo>
                  <a:lnTo>
                    <a:pt x="2897209" y="187690"/>
                  </a:lnTo>
                  <a:lnTo>
                    <a:pt x="2938134" y="207151"/>
                  </a:lnTo>
                  <a:lnTo>
                    <a:pt x="2978552" y="227486"/>
                  </a:lnTo>
                  <a:lnTo>
                    <a:pt x="3018450" y="248680"/>
                  </a:lnTo>
                  <a:lnTo>
                    <a:pt x="3057817" y="270724"/>
                  </a:lnTo>
                  <a:lnTo>
                    <a:pt x="3096640" y="293603"/>
                  </a:lnTo>
                  <a:lnTo>
                    <a:pt x="3134907" y="317306"/>
                  </a:lnTo>
                  <a:lnTo>
                    <a:pt x="3172605" y="341821"/>
                  </a:lnTo>
                  <a:lnTo>
                    <a:pt x="3209723" y="367135"/>
                  </a:lnTo>
                  <a:lnTo>
                    <a:pt x="3246248" y="393236"/>
                  </a:lnTo>
                  <a:lnTo>
                    <a:pt x="3282168" y="420112"/>
                  </a:lnTo>
                  <a:lnTo>
                    <a:pt x="3317471" y="447751"/>
                  </a:lnTo>
                  <a:lnTo>
                    <a:pt x="3352144" y="476140"/>
                  </a:lnTo>
                  <a:lnTo>
                    <a:pt x="3386174" y="505267"/>
                  </a:lnTo>
                  <a:lnTo>
                    <a:pt x="3419551" y="535121"/>
                  </a:lnTo>
                  <a:lnTo>
                    <a:pt x="3452262" y="565688"/>
                  </a:lnTo>
                  <a:lnTo>
                    <a:pt x="3484293" y="596957"/>
                  </a:lnTo>
                  <a:lnTo>
                    <a:pt x="3515634" y="628915"/>
                  </a:lnTo>
                  <a:lnTo>
                    <a:pt x="3546272" y="661551"/>
                  </a:lnTo>
                  <a:lnTo>
                    <a:pt x="3576194" y="694851"/>
                  </a:lnTo>
                  <a:lnTo>
                    <a:pt x="3605388" y="728804"/>
                  </a:lnTo>
                  <a:lnTo>
                    <a:pt x="3633843" y="763397"/>
                  </a:lnTo>
                  <a:lnTo>
                    <a:pt x="3661545" y="798618"/>
                  </a:lnTo>
                  <a:lnTo>
                    <a:pt x="3688483" y="834456"/>
                  </a:lnTo>
                  <a:lnTo>
                    <a:pt x="3714644" y="870897"/>
                  </a:lnTo>
                  <a:lnTo>
                    <a:pt x="3740017" y="907930"/>
                  </a:lnTo>
                  <a:lnTo>
                    <a:pt x="3764588" y="945542"/>
                  </a:lnTo>
                  <a:lnTo>
                    <a:pt x="3788345" y="983721"/>
                  </a:lnTo>
                  <a:lnTo>
                    <a:pt x="3811277" y="1022455"/>
                  </a:lnTo>
                  <a:lnTo>
                    <a:pt x="3833371" y="1061731"/>
                  </a:lnTo>
                  <a:lnTo>
                    <a:pt x="3854615" y="1101538"/>
                  </a:lnTo>
                  <a:lnTo>
                    <a:pt x="3874996" y="1141863"/>
                  </a:lnTo>
                  <a:lnTo>
                    <a:pt x="3894502" y="1182694"/>
                  </a:lnTo>
                  <a:lnTo>
                    <a:pt x="3913122" y="1224019"/>
                  </a:lnTo>
                  <a:lnTo>
                    <a:pt x="3930842" y="1265825"/>
                  </a:lnTo>
                  <a:lnTo>
                    <a:pt x="3947650" y="1308101"/>
                  </a:lnTo>
                  <a:lnTo>
                    <a:pt x="3963535" y="1350833"/>
                  </a:lnTo>
                  <a:lnTo>
                    <a:pt x="3978484" y="1394010"/>
                  </a:lnTo>
                  <a:lnTo>
                    <a:pt x="3992485" y="1437620"/>
                  </a:lnTo>
                  <a:lnTo>
                    <a:pt x="4005525" y="1481651"/>
                  </a:lnTo>
                  <a:lnTo>
                    <a:pt x="4017592" y="1526089"/>
                  </a:lnTo>
                  <a:lnTo>
                    <a:pt x="4028674" y="1570923"/>
                  </a:lnTo>
                  <a:lnTo>
                    <a:pt x="4038759" y="1616141"/>
                  </a:lnTo>
                  <a:lnTo>
                    <a:pt x="4047835" y="1661730"/>
                  </a:lnTo>
                  <a:lnTo>
                    <a:pt x="4055888" y="1707679"/>
                  </a:lnTo>
                  <a:lnTo>
                    <a:pt x="4062908" y="1753974"/>
                  </a:lnTo>
                  <a:lnTo>
                    <a:pt x="4068881" y="1800605"/>
                  </a:lnTo>
                  <a:lnTo>
                    <a:pt x="4073796" y="1847557"/>
                  </a:lnTo>
                  <a:lnTo>
                    <a:pt x="4077640" y="1894821"/>
                  </a:lnTo>
                  <a:lnTo>
                    <a:pt x="4080400" y="1942382"/>
                  </a:lnTo>
                  <a:lnTo>
                    <a:pt x="4082066" y="1990229"/>
                  </a:lnTo>
                  <a:lnTo>
                    <a:pt x="4082624" y="2038349"/>
                  </a:lnTo>
                  <a:lnTo>
                    <a:pt x="3471783" y="2038349"/>
                  </a:lnTo>
                  <a:lnTo>
                    <a:pt x="3470985" y="1990264"/>
                  </a:lnTo>
                  <a:lnTo>
                    <a:pt x="3468608" y="1942574"/>
                  </a:lnTo>
                  <a:lnTo>
                    <a:pt x="3464678" y="1895304"/>
                  </a:lnTo>
                  <a:lnTo>
                    <a:pt x="3459219" y="1848479"/>
                  </a:lnTo>
                  <a:lnTo>
                    <a:pt x="3452256" y="1802125"/>
                  </a:lnTo>
                  <a:lnTo>
                    <a:pt x="3443816" y="1756266"/>
                  </a:lnTo>
                  <a:lnTo>
                    <a:pt x="3433922" y="1710928"/>
                  </a:lnTo>
                  <a:lnTo>
                    <a:pt x="3422600" y="1666136"/>
                  </a:lnTo>
                  <a:lnTo>
                    <a:pt x="3409876" y="1621914"/>
                  </a:lnTo>
                  <a:lnTo>
                    <a:pt x="3395774" y="1578289"/>
                  </a:lnTo>
                  <a:lnTo>
                    <a:pt x="3380319" y="1535285"/>
                  </a:lnTo>
                  <a:lnTo>
                    <a:pt x="3363538" y="1492926"/>
                  </a:lnTo>
                  <a:lnTo>
                    <a:pt x="3345454" y="1451239"/>
                  </a:lnTo>
                  <a:lnTo>
                    <a:pt x="3326093" y="1410249"/>
                  </a:lnTo>
                  <a:lnTo>
                    <a:pt x="3305481" y="1369980"/>
                  </a:lnTo>
                  <a:lnTo>
                    <a:pt x="3283642" y="1330458"/>
                  </a:lnTo>
                  <a:lnTo>
                    <a:pt x="3260602" y="1291707"/>
                  </a:lnTo>
                  <a:lnTo>
                    <a:pt x="3236385" y="1253754"/>
                  </a:lnTo>
                  <a:lnTo>
                    <a:pt x="3211018" y="1216622"/>
                  </a:lnTo>
                  <a:lnTo>
                    <a:pt x="3184524" y="1180337"/>
                  </a:lnTo>
                  <a:lnTo>
                    <a:pt x="3156930" y="1144925"/>
                  </a:lnTo>
                  <a:lnTo>
                    <a:pt x="3128260" y="1110410"/>
                  </a:lnTo>
                  <a:lnTo>
                    <a:pt x="3098540" y="1076817"/>
                  </a:lnTo>
                  <a:lnTo>
                    <a:pt x="3067795" y="1044172"/>
                  </a:lnTo>
                  <a:lnTo>
                    <a:pt x="3036050" y="1012500"/>
                  </a:lnTo>
                  <a:lnTo>
                    <a:pt x="3003330" y="981825"/>
                  </a:lnTo>
                  <a:lnTo>
                    <a:pt x="2969660" y="952173"/>
                  </a:lnTo>
                  <a:lnTo>
                    <a:pt x="2935065" y="923569"/>
                  </a:lnTo>
                  <a:lnTo>
                    <a:pt x="2899571" y="896038"/>
                  </a:lnTo>
                  <a:lnTo>
                    <a:pt x="2863203" y="869606"/>
                  </a:lnTo>
                  <a:lnTo>
                    <a:pt x="2825986" y="844296"/>
                  </a:lnTo>
                  <a:lnTo>
                    <a:pt x="2787945" y="820135"/>
                  </a:lnTo>
                  <a:lnTo>
                    <a:pt x="2749106" y="797148"/>
                  </a:lnTo>
                  <a:lnTo>
                    <a:pt x="2709493" y="775359"/>
                  </a:lnTo>
                  <a:lnTo>
                    <a:pt x="2669131" y="754794"/>
                  </a:lnTo>
                  <a:lnTo>
                    <a:pt x="2628046" y="735478"/>
                  </a:lnTo>
                  <a:lnTo>
                    <a:pt x="2586264" y="717436"/>
                  </a:lnTo>
                  <a:lnTo>
                    <a:pt x="2543808" y="700693"/>
                  </a:lnTo>
                  <a:lnTo>
                    <a:pt x="2500705" y="685274"/>
                  </a:lnTo>
                  <a:lnTo>
                    <a:pt x="2456979" y="671204"/>
                  </a:lnTo>
                  <a:lnTo>
                    <a:pt x="2412656" y="658509"/>
                  </a:lnTo>
                  <a:lnTo>
                    <a:pt x="2367760" y="647213"/>
                  </a:lnTo>
                  <a:lnTo>
                    <a:pt x="2322318" y="637342"/>
                  </a:lnTo>
                  <a:lnTo>
                    <a:pt x="2276354" y="628920"/>
                  </a:lnTo>
                  <a:lnTo>
                    <a:pt x="2229893" y="621974"/>
                  </a:lnTo>
                  <a:lnTo>
                    <a:pt x="2182961" y="616527"/>
                  </a:lnTo>
                  <a:lnTo>
                    <a:pt x="2135582" y="612606"/>
                  </a:lnTo>
                  <a:lnTo>
                    <a:pt x="2087782" y="610235"/>
                  </a:lnTo>
                  <a:lnTo>
                    <a:pt x="2039586" y="609439"/>
                  </a:lnTo>
                  <a:lnTo>
                    <a:pt x="1991390" y="610235"/>
                  </a:lnTo>
                  <a:lnTo>
                    <a:pt x="1943590" y="612606"/>
                  </a:lnTo>
                  <a:lnTo>
                    <a:pt x="1896212" y="616527"/>
                  </a:lnTo>
                  <a:lnTo>
                    <a:pt x="1849279" y="621974"/>
                  </a:lnTo>
                  <a:lnTo>
                    <a:pt x="1802818" y="628920"/>
                  </a:lnTo>
                  <a:lnTo>
                    <a:pt x="1756854" y="637342"/>
                  </a:lnTo>
                  <a:lnTo>
                    <a:pt x="1711412" y="647213"/>
                  </a:lnTo>
                  <a:lnTo>
                    <a:pt x="1666516" y="658509"/>
                  </a:lnTo>
                  <a:lnTo>
                    <a:pt x="1622193" y="671204"/>
                  </a:lnTo>
                  <a:lnTo>
                    <a:pt x="1578467" y="685274"/>
                  </a:lnTo>
                  <a:lnTo>
                    <a:pt x="1535364" y="700693"/>
                  </a:lnTo>
                  <a:lnTo>
                    <a:pt x="1492909" y="717436"/>
                  </a:lnTo>
                  <a:lnTo>
                    <a:pt x="1451126" y="735478"/>
                  </a:lnTo>
                  <a:lnTo>
                    <a:pt x="1410041" y="754794"/>
                  </a:lnTo>
                  <a:lnTo>
                    <a:pt x="1369680" y="775359"/>
                  </a:lnTo>
                  <a:lnTo>
                    <a:pt x="1330066" y="797148"/>
                  </a:lnTo>
                  <a:lnTo>
                    <a:pt x="1291227" y="820135"/>
                  </a:lnTo>
                  <a:lnTo>
                    <a:pt x="1253186" y="844296"/>
                  </a:lnTo>
                  <a:lnTo>
                    <a:pt x="1215969" y="869606"/>
                  </a:lnTo>
                  <a:lnTo>
                    <a:pt x="1179601" y="896038"/>
                  </a:lnTo>
                  <a:lnTo>
                    <a:pt x="1144107" y="923569"/>
                  </a:lnTo>
                  <a:lnTo>
                    <a:pt x="1109513" y="952173"/>
                  </a:lnTo>
                  <a:lnTo>
                    <a:pt x="1075843" y="981825"/>
                  </a:lnTo>
                  <a:lnTo>
                    <a:pt x="1043122" y="1012500"/>
                  </a:lnTo>
                  <a:lnTo>
                    <a:pt x="1011377" y="1044172"/>
                  </a:lnTo>
                  <a:lnTo>
                    <a:pt x="980632" y="1076817"/>
                  </a:lnTo>
                  <a:lnTo>
                    <a:pt x="950912" y="1110410"/>
                  </a:lnTo>
                  <a:lnTo>
                    <a:pt x="922242" y="1144925"/>
                  </a:lnTo>
                  <a:lnTo>
                    <a:pt x="894648" y="1180337"/>
                  </a:lnTo>
                  <a:lnTo>
                    <a:pt x="868154" y="1216622"/>
                  </a:lnTo>
                  <a:lnTo>
                    <a:pt x="842787" y="1253754"/>
                  </a:lnTo>
                  <a:lnTo>
                    <a:pt x="818570" y="1291707"/>
                  </a:lnTo>
                  <a:lnTo>
                    <a:pt x="795530" y="1330458"/>
                  </a:lnTo>
                  <a:lnTo>
                    <a:pt x="773691" y="1369980"/>
                  </a:lnTo>
                  <a:lnTo>
                    <a:pt x="753079" y="1410249"/>
                  </a:lnTo>
                  <a:lnTo>
                    <a:pt x="733718" y="1451239"/>
                  </a:lnTo>
                  <a:lnTo>
                    <a:pt x="715634" y="1492926"/>
                  </a:lnTo>
                  <a:lnTo>
                    <a:pt x="698853" y="1535285"/>
                  </a:lnTo>
                  <a:lnTo>
                    <a:pt x="683398" y="1578289"/>
                  </a:lnTo>
                  <a:lnTo>
                    <a:pt x="669296" y="1621914"/>
                  </a:lnTo>
                  <a:lnTo>
                    <a:pt x="656572" y="1666136"/>
                  </a:lnTo>
                  <a:lnTo>
                    <a:pt x="645250" y="1710928"/>
                  </a:lnTo>
                  <a:lnTo>
                    <a:pt x="635356" y="1756266"/>
                  </a:lnTo>
                  <a:lnTo>
                    <a:pt x="626916" y="1802125"/>
                  </a:lnTo>
                  <a:lnTo>
                    <a:pt x="619953" y="1848479"/>
                  </a:lnTo>
                  <a:lnTo>
                    <a:pt x="614494" y="1895304"/>
                  </a:lnTo>
                  <a:lnTo>
                    <a:pt x="610564" y="1942574"/>
                  </a:lnTo>
                  <a:lnTo>
                    <a:pt x="608187" y="1990264"/>
                  </a:lnTo>
                  <a:lnTo>
                    <a:pt x="607389" y="2038349"/>
                  </a:lnTo>
                  <a:lnTo>
                    <a:pt x="0" y="2038349"/>
                  </a:lnTo>
                  <a:lnTo>
                    <a:pt x="555" y="1990229"/>
                  </a:lnTo>
                  <a:lnTo>
                    <a:pt x="2215" y="1942382"/>
                  </a:lnTo>
                  <a:lnTo>
                    <a:pt x="4965" y="1894821"/>
                  </a:lnTo>
                  <a:lnTo>
                    <a:pt x="8795" y="1847557"/>
                  </a:lnTo>
                  <a:lnTo>
                    <a:pt x="13692" y="1800605"/>
                  </a:lnTo>
                  <a:lnTo>
                    <a:pt x="19644" y="1753974"/>
                  </a:lnTo>
                  <a:lnTo>
                    <a:pt x="26638" y="1707679"/>
                  </a:lnTo>
                  <a:lnTo>
                    <a:pt x="34664" y="1661730"/>
                  </a:lnTo>
                  <a:lnTo>
                    <a:pt x="43708" y="1616141"/>
                  </a:lnTo>
                  <a:lnTo>
                    <a:pt x="53758" y="1570923"/>
                  </a:lnTo>
                  <a:lnTo>
                    <a:pt x="64802" y="1526089"/>
                  </a:lnTo>
                  <a:lnTo>
                    <a:pt x="76829" y="1481651"/>
                  </a:lnTo>
                  <a:lnTo>
                    <a:pt x="89826" y="1437620"/>
                  </a:lnTo>
                  <a:lnTo>
                    <a:pt x="103780" y="1394010"/>
                  </a:lnTo>
                  <a:lnTo>
                    <a:pt x="118681" y="1350833"/>
                  </a:lnTo>
                  <a:lnTo>
                    <a:pt x="134514" y="1308101"/>
                  </a:lnTo>
                  <a:lnTo>
                    <a:pt x="151270" y="1265825"/>
                  </a:lnTo>
                  <a:lnTo>
                    <a:pt x="168935" y="1224019"/>
                  </a:lnTo>
                  <a:lnTo>
                    <a:pt x="187496" y="1182694"/>
                  </a:lnTo>
                  <a:lnTo>
                    <a:pt x="206943" y="1141863"/>
                  </a:lnTo>
                  <a:lnTo>
                    <a:pt x="227263" y="1101538"/>
                  </a:lnTo>
                  <a:lnTo>
                    <a:pt x="248444" y="1061731"/>
                  </a:lnTo>
                  <a:lnTo>
                    <a:pt x="270473" y="1022455"/>
                  </a:lnTo>
                  <a:lnTo>
                    <a:pt x="293339" y="983721"/>
                  </a:lnTo>
                  <a:lnTo>
                    <a:pt x="317029" y="945542"/>
                  </a:lnTo>
                  <a:lnTo>
                    <a:pt x="341532" y="907930"/>
                  </a:lnTo>
                  <a:lnTo>
                    <a:pt x="366835" y="870897"/>
                  </a:lnTo>
                  <a:lnTo>
                    <a:pt x="392925" y="834456"/>
                  </a:lnTo>
                  <a:lnTo>
                    <a:pt x="419792" y="798618"/>
                  </a:lnTo>
                  <a:lnTo>
                    <a:pt x="447422" y="763397"/>
                  </a:lnTo>
                  <a:lnTo>
                    <a:pt x="475804" y="728804"/>
                  </a:lnTo>
                  <a:lnTo>
                    <a:pt x="504925" y="694851"/>
                  </a:lnTo>
                  <a:lnTo>
                    <a:pt x="534774" y="661551"/>
                  </a:lnTo>
                  <a:lnTo>
                    <a:pt x="565338" y="628915"/>
                  </a:lnTo>
                  <a:lnTo>
                    <a:pt x="596604" y="596957"/>
                  </a:lnTo>
                  <a:lnTo>
                    <a:pt x="628562" y="565688"/>
                  </a:lnTo>
                  <a:lnTo>
                    <a:pt x="661199" y="535121"/>
                  </a:lnTo>
                  <a:lnTo>
                    <a:pt x="694502" y="505267"/>
                  </a:lnTo>
                  <a:lnTo>
                    <a:pt x="728460" y="476140"/>
                  </a:lnTo>
                  <a:lnTo>
                    <a:pt x="763060" y="447751"/>
                  </a:lnTo>
                  <a:lnTo>
                    <a:pt x="798290" y="420112"/>
                  </a:lnTo>
                  <a:lnTo>
                    <a:pt x="834139" y="393236"/>
                  </a:lnTo>
                  <a:lnTo>
                    <a:pt x="870593" y="367135"/>
                  </a:lnTo>
                  <a:lnTo>
                    <a:pt x="907641" y="341821"/>
                  </a:lnTo>
                  <a:lnTo>
                    <a:pt x="945271" y="317306"/>
                  </a:lnTo>
                  <a:lnTo>
                    <a:pt x="983471" y="293603"/>
                  </a:lnTo>
                  <a:lnTo>
                    <a:pt x="1022228" y="270724"/>
                  </a:lnTo>
                  <a:lnTo>
                    <a:pt x="1061530" y="248680"/>
                  </a:lnTo>
                  <a:lnTo>
                    <a:pt x="1101366" y="227486"/>
                  </a:lnTo>
                  <a:lnTo>
                    <a:pt x="1141722" y="207151"/>
                  </a:lnTo>
                  <a:lnTo>
                    <a:pt x="1182588" y="187690"/>
                  </a:lnTo>
                  <a:lnTo>
                    <a:pt x="1223950" y="169113"/>
                  </a:lnTo>
                  <a:lnTo>
                    <a:pt x="1265797" y="151433"/>
                  </a:lnTo>
                  <a:lnTo>
                    <a:pt x="1308116" y="134663"/>
                  </a:lnTo>
                  <a:lnTo>
                    <a:pt x="1350896" y="118815"/>
                  </a:lnTo>
                  <a:lnTo>
                    <a:pt x="1394124" y="103900"/>
                  </a:lnTo>
                  <a:lnTo>
                    <a:pt x="1437788" y="89932"/>
                  </a:lnTo>
                  <a:lnTo>
                    <a:pt x="1481876" y="76922"/>
                  </a:lnTo>
                  <a:lnTo>
                    <a:pt x="1526376" y="64882"/>
                  </a:lnTo>
                  <a:lnTo>
                    <a:pt x="1571276" y="53825"/>
                  </a:lnTo>
                  <a:lnTo>
                    <a:pt x="1616563" y="43763"/>
                  </a:lnTo>
                  <a:lnTo>
                    <a:pt x="1662226" y="34709"/>
                  </a:lnTo>
                  <a:lnTo>
                    <a:pt x="1708252" y="26674"/>
                  </a:lnTo>
                  <a:lnTo>
                    <a:pt x="1754629" y="19670"/>
                  </a:lnTo>
                  <a:lnTo>
                    <a:pt x="1801345" y="13711"/>
                  </a:lnTo>
                  <a:lnTo>
                    <a:pt x="1848388" y="8807"/>
                  </a:lnTo>
                  <a:lnTo>
                    <a:pt x="1895746" y="4972"/>
                  </a:lnTo>
                  <a:lnTo>
                    <a:pt x="1943406" y="2218"/>
                  </a:lnTo>
                  <a:lnTo>
                    <a:pt x="1991357" y="556"/>
                  </a:lnTo>
                  <a:lnTo>
                    <a:pt x="2039586" y="0"/>
                  </a:lnTo>
                  <a:close/>
                </a:path>
              </a:pathLst>
            </a:custGeom>
            <a:solidFill>
              <a:srgbClr val="BD20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pic>
        <p:nvPicPr>
          <p:cNvPr id="308" name="Google Shape;308;p37" descr="Logo&#10;&#10;Description automatically generated"/>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1"/>
        </a:solidFill>
        <a:effectLst/>
      </p:bgPr>
    </p:bg>
    <p:spTree>
      <p:nvGrpSpPr>
        <p:cNvPr id="1" name="Shape 309"/>
        <p:cNvGrpSpPr/>
        <p:nvPr/>
      </p:nvGrpSpPr>
      <p:grpSpPr>
        <a:xfrm>
          <a:off x="0" y="0"/>
          <a:ext cx="0" cy="0"/>
          <a:chOff x="0" y="0"/>
          <a:chExt cx="0" cy="0"/>
        </a:xfrm>
      </p:grpSpPr>
      <p:sp>
        <p:nvSpPr>
          <p:cNvPr id="310" name="Google Shape;310;p38"/>
          <p:cNvSpPr/>
          <p:nvPr/>
        </p:nvSpPr>
        <p:spPr>
          <a:xfrm>
            <a:off x="3162300" y="2636520"/>
            <a:ext cx="3086100" cy="25719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11" name="Google Shape;311;p38"/>
          <p:cNvSpPr/>
          <p:nvPr/>
        </p:nvSpPr>
        <p:spPr>
          <a:xfrm>
            <a:off x="3162300" y="0"/>
            <a:ext cx="3086100" cy="25719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12" name="Google Shape;312;p38"/>
          <p:cNvSpPr/>
          <p:nvPr/>
        </p:nvSpPr>
        <p:spPr>
          <a:xfrm>
            <a:off x="0" y="0"/>
            <a:ext cx="3086100" cy="5143500"/>
          </a:xfrm>
          <a:prstGeom prst="rect">
            <a:avLst/>
          </a:prstGeom>
          <a:solidFill>
            <a:srgbClr val="D8D8D8"/>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13" name="Google Shape;313;p38"/>
          <p:cNvSpPr/>
          <p:nvPr/>
        </p:nvSpPr>
        <p:spPr>
          <a:xfrm>
            <a:off x="8696296" y="-19050"/>
            <a:ext cx="447675" cy="1762442"/>
          </a:xfrm>
          <a:custGeom>
            <a:avLst/>
            <a:gdLst/>
            <a:ahLst/>
            <a:cxnLst/>
            <a:rect l="l" t="t" r="r" b="b"/>
            <a:pathLst>
              <a:path w="895350" h="3524884" extrusionOk="0">
                <a:moveTo>
                  <a:pt x="0" y="0"/>
                </a:moveTo>
                <a:lnTo>
                  <a:pt x="895349" y="0"/>
                </a:lnTo>
                <a:lnTo>
                  <a:pt x="895349" y="3524309"/>
                </a:lnTo>
                <a:lnTo>
                  <a:pt x="0" y="3524309"/>
                </a:lnTo>
                <a:lnTo>
                  <a:pt x="0" y="0"/>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4" name="Google Shape;314;p38"/>
          <p:cNvSpPr/>
          <p:nvPr/>
        </p:nvSpPr>
        <p:spPr>
          <a:xfrm>
            <a:off x="516359" y="4557701"/>
            <a:ext cx="2362200" cy="586104"/>
          </a:xfrm>
          <a:custGeom>
            <a:avLst/>
            <a:gdLst/>
            <a:ahLst/>
            <a:cxnLst/>
            <a:rect l="l" t="t" r="r" b="b"/>
            <a:pathLst>
              <a:path w="4724400" h="1172209" extrusionOk="0">
                <a:moveTo>
                  <a:pt x="0" y="0"/>
                </a:moveTo>
                <a:lnTo>
                  <a:pt x="4724399" y="0"/>
                </a:lnTo>
                <a:lnTo>
                  <a:pt x="4724399" y="1171597"/>
                </a:lnTo>
                <a:lnTo>
                  <a:pt x="0" y="1171597"/>
                </a:lnTo>
                <a:lnTo>
                  <a:pt x="0" y="0"/>
                </a:lnTo>
                <a:close/>
              </a:path>
            </a:pathLst>
          </a:custGeom>
          <a:solidFill>
            <a:srgbClr val="81D3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5" name="Google Shape;315;p38"/>
          <p:cNvSpPr/>
          <p:nvPr/>
        </p:nvSpPr>
        <p:spPr>
          <a:xfrm>
            <a:off x="7739631" y="1043006"/>
            <a:ext cx="1403985" cy="700087"/>
          </a:xfrm>
          <a:custGeom>
            <a:avLst/>
            <a:gdLst/>
            <a:ahLst/>
            <a:cxnLst/>
            <a:rect l="l" t="t" r="r" b="b"/>
            <a:pathLst>
              <a:path w="2807969" h="1400175" extrusionOk="0">
                <a:moveTo>
                  <a:pt x="1402564" y="0"/>
                </a:moveTo>
                <a:lnTo>
                  <a:pt x="1450870" y="811"/>
                </a:lnTo>
                <a:lnTo>
                  <a:pt x="1498767" y="3229"/>
                </a:lnTo>
                <a:lnTo>
                  <a:pt x="1546229" y="7227"/>
                </a:lnTo>
                <a:lnTo>
                  <a:pt x="1593229" y="12779"/>
                </a:lnTo>
                <a:lnTo>
                  <a:pt x="1639741" y="19859"/>
                </a:lnTo>
                <a:lnTo>
                  <a:pt x="1685740" y="28441"/>
                </a:lnTo>
                <a:lnTo>
                  <a:pt x="1731198" y="38499"/>
                </a:lnTo>
                <a:lnTo>
                  <a:pt x="1776091" y="50007"/>
                </a:lnTo>
                <a:lnTo>
                  <a:pt x="1820391" y="62939"/>
                </a:lnTo>
                <a:lnTo>
                  <a:pt x="1864072" y="77268"/>
                </a:lnTo>
                <a:lnTo>
                  <a:pt x="1907110" y="92970"/>
                </a:lnTo>
                <a:lnTo>
                  <a:pt x="1949476" y="110016"/>
                </a:lnTo>
                <a:lnTo>
                  <a:pt x="1991146" y="128383"/>
                </a:lnTo>
                <a:lnTo>
                  <a:pt x="2032092" y="148043"/>
                </a:lnTo>
                <a:lnTo>
                  <a:pt x="2072290" y="168970"/>
                </a:lnTo>
                <a:lnTo>
                  <a:pt x="2111712" y="191139"/>
                </a:lnTo>
                <a:lnTo>
                  <a:pt x="2150333" y="214524"/>
                </a:lnTo>
                <a:lnTo>
                  <a:pt x="2188127" y="239098"/>
                </a:lnTo>
                <a:lnTo>
                  <a:pt x="2225067" y="264835"/>
                </a:lnTo>
                <a:lnTo>
                  <a:pt x="2261127" y="291709"/>
                </a:lnTo>
                <a:lnTo>
                  <a:pt x="2296281" y="319695"/>
                </a:lnTo>
                <a:lnTo>
                  <a:pt x="2330503" y="348766"/>
                </a:lnTo>
                <a:lnTo>
                  <a:pt x="2363767" y="378896"/>
                </a:lnTo>
                <a:lnTo>
                  <a:pt x="2396047" y="410059"/>
                </a:lnTo>
                <a:lnTo>
                  <a:pt x="2427316" y="442229"/>
                </a:lnTo>
                <a:lnTo>
                  <a:pt x="2457548" y="475380"/>
                </a:lnTo>
                <a:lnTo>
                  <a:pt x="2486718" y="509487"/>
                </a:lnTo>
                <a:lnTo>
                  <a:pt x="2514799" y="544522"/>
                </a:lnTo>
                <a:lnTo>
                  <a:pt x="2541765" y="580459"/>
                </a:lnTo>
                <a:lnTo>
                  <a:pt x="2567589" y="617274"/>
                </a:lnTo>
                <a:lnTo>
                  <a:pt x="2592247" y="654939"/>
                </a:lnTo>
                <a:lnTo>
                  <a:pt x="2615711" y="693429"/>
                </a:lnTo>
                <a:lnTo>
                  <a:pt x="2637955" y="732718"/>
                </a:lnTo>
                <a:lnTo>
                  <a:pt x="2658954" y="772780"/>
                </a:lnTo>
                <a:lnTo>
                  <a:pt x="2678681" y="813587"/>
                </a:lnTo>
                <a:lnTo>
                  <a:pt x="2697110" y="855116"/>
                </a:lnTo>
                <a:lnTo>
                  <a:pt x="2714215" y="897339"/>
                </a:lnTo>
                <a:lnTo>
                  <a:pt x="2729969" y="940230"/>
                </a:lnTo>
                <a:lnTo>
                  <a:pt x="2744347" y="983764"/>
                </a:lnTo>
                <a:lnTo>
                  <a:pt x="2757323" y="1027913"/>
                </a:lnTo>
                <a:lnTo>
                  <a:pt x="2768870" y="1072654"/>
                </a:lnTo>
                <a:lnTo>
                  <a:pt x="2778962" y="1117958"/>
                </a:lnTo>
                <a:lnTo>
                  <a:pt x="2787574" y="1163801"/>
                </a:lnTo>
                <a:lnTo>
                  <a:pt x="2794678" y="1210155"/>
                </a:lnTo>
                <a:lnTo>
                  <a:pt x="2800249" y="1256996"/>
                </a:lnTo>
                <a:lnTo>
                  <a:pt x="2804260" y="1304297"/>
                </a:lnTo>
                <a:lnTo>
                  <a:pt x="2806686" y="1352032"/>
                </a:lnTo>
                <a:lnTo>
                  <a:pt x="2807501" y="1400174"/>
                </a:lnTo>
                <a:lnTo>
                  <a:pt x="2387444" y="1400174"/>
                </a:lnTo>
                <a:lnTo>
                  <a:pt x="2386307" y="1352657"/>
                </a:lnTo>
                <a:lnTo>
                  <a:pt x="2382931" y="1305719"/>
                </a:lnTo>
                <a:lnTo>
                  <a:pt x="2377367" y="1259412"/>
                </a:lnTo>
                <a:lnTo>
                  <a:pt x="2369668" y="1213787"/>
                </a:lnTo>
                <a:lnTo>
                  <a:pt x="2359884" y="1168898"/>
                </a:lnTo>
                <a:lnTo>
                  <a:pt x="2348069" y="1124794"/>
                </a:lnTo>
                <a:lnTo>
                  <a:pt x="2334274" y="1081528"/>
                </a:lnTo>
                <a:lnTo>
                  <a:pt x="2318550" y="1039151"/>
                </a:lnTo>
                <a:lnTo>
                  <a:pt x="2300949" y="997715"/>
                </a:lnTo>
                <a:lnTo>
                  <a:pt x="2281524" y="957271"/>
                </a:lnTo>
                <a:lnTo>
                  <a:pt x="2260325" y="917872"/>
                </a:lnTo>
                <a:lnTo>
                  <a:pt x="2237406" y="879569"/>
                </a:lnTo>
                <a:lnTo>
                  <a:pt x="2212817" y="842413"/>
                </a:lnTo>
                <a:lnTo>
                  <a:pt x="2186610" y="806456"/>
                </a:lnTo>
                <a:lnTo>
                  <a:pt x="2158838" y="771749"/>
                </a:lnTo>
                <a:lnTo>
                  <a:pt x="2129551" y="738345"/>
                </a:lnTo>
                <a:lnTo>
                  <a:pt x="2098803" y="706296"/>
                </a:lnTo>
                <a:lnTo>
                  <a:pt x="2066644" y="675651"/>
                </a:lnTo>
                <a:lnTo>
                  <a:pt x="2033126" y="646464"/>
                </a:lnTo>
                <a:lnTo>
                  <a:pt x="1998302" y="618786"/>
                </a:lnTo>
                <a:lnTo>
                  <a:pt x="1962223" y="592668"/>
                </a:lnTo>
                <a:lnTo>
                  <a:pt x="1924940" y="568162"/>
                </a:lnTo>
                <a:lnTo>
                  <a:pt x="1886506" y="545320"/>
                </a:lnTo>
                <a:lnTo>
                  <a:pt x="1846973" y="524194"/>
                </a:lnTo>
                <a:lnTo>
                  <a:pt x="1806392" y="504834"/>
                </a:lnTo>
                <a:lnTo>
                  <a:pt x="1764815" y="487293"/>
                </a:lnTo>
                <a:lnTo>
                  <a:pt x="1722294" y="471623"/>
                </a:lnTo>
                <a:lnTo>
                  <a:pt x="1678881" y="457874"/>
                </a:lnTo>
                <a:lnTo>
                  <a:pt x="1634627" y="446099"/>
                </a:lnTo>
                <a:lnTo>
                  <a:pt x="1589585" y="436349"/>
                </a:lnTo>
                <a:lnTo>
                  <a:pt x="1543805" y="428675"/>
                </a:lnTo>
                <a:lnTo>
                  <a:pt x="1497341" y="423131"/>
                </a:lnTo>
                <a:lnTo>
                  <a:pt x="1450243" y="419766"/>
                </a:lnTo>
                <a:lnTo>
                  <a:pt x="1402564" y="418633"/>
                </a:lnTo>
                <a:lnTo>
                  <a:pt x="1354884" y="419766"/>
                </a:lnTo>
                <a:lnTo>
                  <a:pt x="1307787" y="423131"/>
                </a:lnTo>
                <a:lnTo>
                  <a:pt x="1261322" y="428675"/>
                </a:lnTo>
                <a:lnTo>
                  <a:pt x="1215543" y="436349"/>
                </a:lnTo>
                <a:lnTo>
                  <a:pt x="1170500" y="446099"/>
                </a:lnTo>
                <a:lnTo>
                  <a:pt x="1126246" y="457874"/>
                </a:lnTo>
                <a:lnTo>
                  <a:pt x="1082833" y="471623"/>
                </a:lnTo>
                <a:lnTo>
                  <a:pt x="1040312" y="487293"/>
                </a:lnTo>
                <a:lnTo>
                  <a:pt x="998735" y="504834"/>
                </a:lnTo>
                <a:lnTo>
                  <a:pt x="958154" y="524194"/>
                </a:lnTo>
                <a:lnTo>
                  <a:pt x="918621" y="545320"/>
                </a:lnTo>
                <a:lnTo>
                  <a:pt x="880187" y="568162"/>
                </a:lnTo>
                <a:lnTo>
                  <a:pt x="842905" y="592668"/>
                </a:lnTo>
                <a:lnTo>
                  <a:pt x="806825" y="618786"/>
                </a:lnTo>
                <a:lnTo>
                  <a:pt x="772001" y="646464"/>
                </a:lnTo>
                <a:lnTo>
                  <a:pt x="738484" y="675651"/>
                </a:lnTo>
                <a:lnTo>
                  <a:pt x="706325" y="706296"/>
                </a:lnTo>
                <a:lnTo>
                  <a:pt x="675576" y="738345"/>
                </a:lnTo>
                <a:lnTo>
                  <a:pt x="646290" y="771749"/>
                </a:lnTo>
                <a:lnTo>
                  <a:pt x="618517" y="806456"/>
                </a:lnTo>
                <a:lnTo>
                  <a:pt x="592311" y="842413"/>
                </a:lnTo>
                <a:lnTo>
                  <a:pt x="567721" y="879569"/>
                </a:lnTo>
                <a:lnTo>
                  <a:pt x="544802" y="917872"/>
                </a:lnTo>
                <a:lnTo>
                  <a:pt x="523603" y="957271"/>
                </a:lnTo>
                <a:lnTo>
                  <a:pt x="504178" y="997715"/>
                </a:lnTo>
                <a:lnTo>
                  <a:pt x="486577" y="1039151"/>
                </a:lnTo>
                <a:lnTo>
                  <a:pt x="470854" y="1081528"/>
                </a:lnTo>
                <a:lnTo>
                  <a:pt x="457058" y="1124794"/>
                </a:lnTo>
                <a:lnTo>
                  <a:pt x="445243" y="1168898"/>
                </a:lnTo>
                <a:lnTo>
                  <a:pt x="435460" y="1213787"/>
                </a:lnTo>
                <a:lnTo>
                  <a:pt x="427760" y="1259412"/>
                </a:lnTo>
                <a:lnTo>
                  <a:pt x="422197" y="1305719"/>
                </a:lnTo>
                <a:lnTo>
                  <a:pt x="418820" y="1352657"/>
                </a:lnTo>
                <a:lnTo>
                  <a:pt x="417684" y="1400174"/>
                </a:lnTo>
                <a:lnTo>
                  <a:pt x="0" y="1400174"/>
                </a:lnTo>
                <a:lnTo>
                  <a:pt x="811" y="1352032"/>
                </a:lnTo>
                <a:lnTo>
                  <a:pt x="3228" y="1304297"/>
                </a:lnTo>
                <a:lnTo>
                  <a:pt x="7225" y="1256996"/>
                </a:lnTo>
                <a:lnTo>
                  <a:pt x="12776" y="1210155"/>
                </a:lnTo>
                <a:lnTo>
                  <a:pt x="19855" y="1163801"/>
                </a:lnTo>
                <a:lnTo>
                  <a:pt x="28436" y="1117958"/>
                </a:lnTo>
                <a:lnTo>
                  <a:pt x="38494" y="1072654"/>
                </a:lnTo>
                <a:lnTo>
                  <a:pt x="50002" y="1027913"/>
                </a:lnTo>
                <a:lnTo>
                  <a:pt x="62934" y="983764"/>
                </a:lnTo>
                <a:lnTo>
                  <a:pt x="77265" y="940230"/>
                </a:lnTo>
                <a:lnTo>
                  <a:pt x="92969" y="897339"/>
                </a:lnTo>
                <a:lnTo>
                  <a:pt x="110020" y="855116"/>
                </a:lnTo>
                <a:lnTo>
                  <a:pt x="128392" y="813587"/>
                </a:lnTo>
                <a:lnTo>
                  <a:pt x="148059" y="772780"/>
                </a:lnTo>
                <a:lnTo>
                  <a:pt x="168995" y="732718"/>
                </a:lnTo>
                <a:lnTo>
                  <a:pt x="191174" y="693429"/>
                </a:lnTo>
                <a:lnTo>
                  <a:pt x="214571" y="654939"/>
                </a:lnTo>
                <a:lnTo>
                  <a:pt x="239160" y="617274"/>
                </a:lnTo>
                <a:lnTo>
                  <a:pt x="264915" y="580459"/>
                </a:lnTo>
                <a:lnTo>
                  <a:pt x="291809" y="544522"/>
                </a:lnTo>
                <a:lnTo>
                  <a:pt x="319817" y="509487"/>
                </a:lnTo>
                <a:lnTo>
                  <a:pt x="348914" y="475380"/>
                </a:lnTo>
                <a:lnTo>
                  <a:pt x="379072" y="442229"/>
                </a:lnTo>
                <a:lnTo>
                  <a:pt x="410267" y="410059"/>
                </a:lnTo>
                <a:lnTo>
                  <a:pt x="442473" y="378896"/>
                </a:lnTo>
                <a:lnTo>
                  <a:pt x="475663" y="348766"/>
                </a:lnTo>
                <a:lnTo>
                  <a:pt x="509812" y="319695"/>
                </a:lnTo>
                <a:lnTo>
                  <a:pt x="544893" y="291709"/>
                </a:lnTo>
                <a:lnTo>
                  <a:pt x="580882" y="264835"/>
                </a:lnTo>
                <a:lnTo>
                  <a:pt x="617751" y="239098"/>
                </a:lnTo>
                <a:lnTo>
                  <a:pt x="655476" y="214524"/>
                </a:lnTo>
                <a:lnTo>
                  <a:pt x="694030" y="191139"/>
                </a:lnTo>
                <a:lnTo>
                  <a:pt x="733388" y="168970"/>
                </a:lnTo>
                <a:lnTo>
                  <a:pt x="773523" y="148043"/>
                </a:lnTo>
                <a:lnTo>
                  <a:pt x="814409" y="128383"/>
                </a:lnTo>
                <a:lnTo>
                  <a:pt x="856022" y="110016"/>
                </a:lnTo>
                <a:lnTo>
                  <a:pt x="898334" y="92970"/>
                </a:lnTo>
                <a:lnTo>
                  <a:pt x="941321" y="77268"/>
                </a:lnTo>
                <a:lnTo>
                  <a:pt x="984955" y="62939"/>
                </a:lnTo>
                <a:lnTo>
                  <a:pt x="1029212" y="50007"/>
                </a:lnTo>
                <a:lnTo>
                  <a:pt x="1074066" y="38499"/>
                </a:lnTo>
                <a:lnTo>
                  <a:pt x="1119489" y="28441"/>
                </a:lnTo>
                <a:lnTo>
                  <a:pt x="1165458" y="19859"/>
                </a:lnTo>
                <a:lnTo>
                  <a:pt x="1211945" y="12779"/>
                </a:lnTo>
                <a:lnTo>
                  <a:pt x="1258925" y="7227"/>
                </a:lnTo>
                <a:lnTo>
                  <a:pt x="1306372" y="3229"/>
                </a:lnTo>
                <a:lnTo>
                  <a:pt x="1354260" y="811"/>
                </a:lnTo>
                <a:lnTo>
                  <a:pt x="1402564"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316" name="Google Shape;316;p38"/>
          <p:cNvPicPr preferRelativeResize="0"/>
          <p:nvPr/>
        </p:nvPicPr>
        <p:blipFill rotWithShape="1">
          <a:blip r:embed="rId2">
            <a:alphaModFix/>
          </a:blip>
          <a:srcRect/>
          <a:stretch/>
        </p:blipFill>
        <p:spPr>
          <a:xfrm>
            <a:off x="8040773" y="4215733"/>
            <a:ext cx="648595" cy="60831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7"/>
        <p:cNvGrpSpPr/>
        <p:nvPr/>
      </p:nvGrpSpPr>
      <p:grpSpPr>
        <a:xfrm>
          <a:off x="0" y="0"/>
          <a:ext cx="0" cy="0"/>
          <a:chOff x="0" y="0"/>
          <a:chExt cx="0" cy="0"/>
        </a:xfrm>
      </p:grpSpPr>
      <p:sp>
        <p:nvSpPr>
          <p:cNvPr id="318" name="Google Shape;318;p39"/>
          <p:cNvSpPr/>
          <p:nvPr/>
        </p:nvSpPr>
        <p:spPr>
          <a:xfrm>
            <a:off x="4385944" y="1"/>
            <a:ext cx="4758785" cy="5146331"/>
          </a:xfrm>
          <a:custGeom>
            <a:avLst/>
            <a:gdLst/>
            <a:ahLst/>
            <a:cxnLst/>
            <a:rect l="l" t="t" r="r" b="b"/>
            <a:pathLst>
              <a:path w="895350" h="3524884" extrusionOk="0">
                <a:moveTo>
                  <a:pt x="0" y="0"/>
                </a:moveTo>
                <a:lnTo>
                  <a:pt x="895349" y="0"/>
                </a:lnTo>
                <a:lnTo>
                  <a:pt x="895349" y="3524309"/>
                </a:lnTo>
                <a:lnTo>
                  <a:pt x="0" y="3524309"/>
                </a:lnTo>
                <a:lnTo>
                  <a:pt x="0"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9" name="Google Shape;319;p39"/>
          <p:cNvSpPr/>
          <p:nvPr/>
        </p:nvSpPr>
        <p:spPr>
          <a:xfrm>
            <a:off x="0" y="1"/>
            <a:ext cx="4526280" cy="51435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0" name="Google Shape;320;p39"/>
          <p:cNvSpPr/>
          <p:nvPr/>
        </p:nvSpPr>
        <p:spPr>
          <a:xfrm>
            <a:off x="0" y="2"/>
            <a:ext cx="1011238" cy="1011238"/>
          </a:xfrm>
          <a:custGeom>
            <a:avLst/>
            <a:gdLst/>
            <a:ahLst/>
            <a:cxnLst/>
            <a:rect l="l" t="t" r="r" b="b"/>
            <a:pathLst>
              <a:path w="2022475" h="2022475" extrusionOk="0">
                <a:moveTo>
                  <a:pt x="2022369" y="0"/>
                </a:moveTo>
                <a:lnTo>
                  <a:pt x="0" y="2022369"/>
                </a:lnTo>
                <a:lnTo>
                  <a:pt x="0" y="0"/>
                </a:lnTo>
                <a:lnTo>
                  <a:pt x="2022369" y="0"/>
                </a:lnTo>
                <a:close/>
              </a:path>
            </a:pathLst>
          </a:custGeom>
          <a:solidFill>
            <a:srgbClr val="BD20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1" name="Google Shape;321;p39"/>
          <p:cNvSpPr/>
          <p:nvPr/>
        </p:nvSpPr>
        <p:spPr>
          <a:xfrm>
            <a:off x="8696296" y="130017"/>
            <a:ext cx="447675" cy="1762442"/>
          </a:xfrm>
          <a:custGeom>
            <a:avLst/>
            <a:gdLst/>
            <a:ahLst/>
            <a:cxnLst/>
            <a:rect l="l" t="t" r="r" b="b"/>
            <a:pathLst>
              <a:path w="895350" h="3524884" extrusionOk="0">
                <a:moveTo>
                  <a:pt x="0" y="0"/>
                </a:moveTo>
                <a:lnTo>
                  <a:pt x="895349" y="0"/>
                </a:lnTo>
                <a:lnTo>
                  <a:pt x="895349" y="3524309"/>
                </a:lnTo>
                <a:lnTo>
                  <a:pt x="0" y="3524309"/>
                </a:lnTo>
                <a:lnTo>
                  <a:pt x="0" y="0"/>
                </a:lnTo>
                <a:close/>
              </a:path>
            </a:pathLst>
          </a:custGeom>
          <a:solidFill>
            <a:srgbClr val="00265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322" name="Google Shape;322;p39"/>
          <p:cNvPicPr preferRelativeResize="0"/>
          <p:nvPr/>
        </p:nvPicPr>
        <p:blipFill rotWithShape="1">
          <a:blip r:embed="rId2">
            <a:alphaModFix/>
          </a:blip>
          <a:srcRect/>
          <a:stretch/>
        </p:blipFill>
        <p:spPr>
          <a:xfrm>
            <a:off x="8040773" y="4215733"/>
            <a:ext cx="648595" cy="608310"/>
          </a:xfrm>
          <a:prstGeom prst="rect">
            <a:avLst/>
          </a:prstGeom>
          <a:noFill/>
          <a:ln>
            <a:noFill/>
          </a:ln>
        </p:spPr>
      </p:pic>
      <p:sp>
        <p:nvSpPr>
          <p:cNvPr id="323" name="Google Shape;323;p39"/>
          <p:cNvSpPr/>
          <p:nvPr/>
        </p:nvSpPr>
        <p:spPr>
          <a:xfrm rot="5400000">
            <a:off x="-205891" y="4019550"/>
            <a:ext cx="1321594" cy="1321594"/>
          </a:xfrm>
          <a:custGeom>
            <a:avLst/>
            <a:gdLst/>
            <a:ahLst/>
            <a:cxnLst/>
            <a:rect l="l" t="t" r="r" b="b"/>
            <a:pathLst>
              <a:path w="2381250" h="2381250" extrusionOk="0">
                <a:moveTo>
                  <a:pt x="2381249" y="0"/>
                </a:moveTo>
                <a:lnTo>
                  <a:pt x="2381249" y="711961"/>
                </a:lnTo>
                <a:lnTo>
                  <a:pt x="2332932" y="712649"/>
                </a:lnTo>
                <a:lnTo>
                  <a:pt x="2284953" y="714700"/>
                </a:lnTo>
                <a:lnTo>
                  <a:pt x="2237330" y="718095"/>
                </a:lnTo>
                <a:lnTo>
                  <a:pt x="2190082" y="722816"/>
                </a:lnTo>
                <a:lnTo>
                  <a:pt x="2143229" y="728843"/>
                </a:lnTo>
                <a:lnTo>
                  <a:pt x="2096788" y="736160"/>
                </a:lnTo>
                <a:lnTo>
                  <a:pt x="2050778" y="744746"/>
                </a:lnTo>
                <a:lnTo>
                  <a:pt x="2005219" y="754584"/>
                </a:lnTo>
                <a:lnTo>
                  <a:pt x="1960127" y="765654"/>
                </a:lnTo>
                <a:lnTo>
                  <a:pt x="1915523" y="777938"/>
                </a:lnTo>
                <a:lnTo>
                  <a:pt x="1871425" y="791417"/>
                </a:lnTo>
                <a:lnTo>
                  <a:pt x="1827851" y="806073"/>
                </a:lnTo>
                <a:lnTo>
                  <a:pt x="1784820" y="821887"/>
                </a:lnTo>
                <a:lnTo>
                  <a:pt x="1742351" y="838840"/>
                </a:lnTo>
                <a:lnTo>
                  <a:pt x="1700462" y="856914"/>
                </a:lnTo>
                <a:lnTo>
                  <a:pt x="1659172" y="876090"/>
                </a:lnTo>
                <a:lnTo>
                  <a:pt x="1618499" y="896350"/>
                </a:lnTo>
                <a:lnTo>
                  <a:pt x="1578463" y="917674"/>
                </a:lnTo>
                <a:lnTo>
                  <a:pt x="1539082" y="940045"/>
                </a:lnTo>
                <a:lnTo>
                  <a:pt x="1500374" y="963443"/>
                </a:lnTo>
                <a:lnTo>
                  <a:pt x="1462358" y="987850"/>
                </a:lnTo>
                <a:lnTo>
                  <a:pt x="1425053" y="1013248"/>
                </a:lnTo>
                <a:lnTo>
                  <a:pt x="1388478" y="1039617"/>
                </a:lnTo>
                <a:lnTo>
                  <a:pt x="1352650" y="1066939"/>
                </a:lnTo>
                <a:lnTo>
                  <a:pt x="1317590" y="1095196"/>
                </a:lnTo>
                <a:lnTo>
                  <a:pt x="1283314" y="1124368"/>
                </a:lnTo>
                <a:lnTo>
                  <a:pt x="1249842" y="1154438"/>
                </a:lnTo>
                <a:lnTo>
                  <a:pt x="1217193" y="1185386"/>
                </a:lnTo>
                <a:lnTo>
                  <a:pt x="1185386" y="1217193"/>
                </a:lnTo>
                <a:lnTo>
                  <a:pt x="1154438" y="1249842"/>
                </a:lnTo>
                <a:lnTo>
                  <a:pt x="1124368" y="1283314"/>
                </a:lnTo>
                <a:lnTo>
                  <a:pt x="1095196" y="1317590"/>
                </a:lnTo>
                <a:lnTo>
                  <a:pt x="1066939" y="1352650"/>
                </a:lnTo>
                <a:lnTo>
                  <a:pt x="1039617" y="1388478"/>
                </a:lnTo>
                <a:lnTo>
                  <a:pt x="1013248" y="1425053"/>
                </a:lnTo>
                <a:lnTo>
                  <a:pt x="987850" y="1462358"/>
                </a:lnTo>
                <a:lnTo>
                  <a:pt x="963443" y="1500374"/>
                </a:lnTo>
                <a:lnTo>
                  <a:pt x="940045" y="1539082"/>
                </a:lnTo>
                <a:lnTo>
                  <a:pt x="917674" y="1578463"/>
                </a:lnTo>
                <a:lnTo>
                  <a:pt x="896350" y="1618499"/>
                </a:lnTo>
                <a:lnTo>
                  <a:pt x="876090" y="1659172"/>
                </a:lnTo>
                <a:lnTo>
                  <a:pt x="856914" y="1700462"/>
                </a:lnTo>
                <a:lnTo>
                  <a:pt x="838840" y="1742351"/>
                </a:lnTo>
                <a:lnTo>
                  <a:pt x="821887" y="1784820"/>
                </a:lnTo>
                <a:lnTo>
                  <a:pt x="806073" y="1827851"/>
                </a:lnTo>
                <a:lnTo>
                  <a:pt x="791417" y="1871425"/>
                </a:lnTo>
                <a:lnTo>
                  <a:pt x="777938" y="1915523"/>
                </a:lnTo>
                <a:lnTo>
                  <a:pt x="765654" y="1960127"/>
                </a:lnTo>
                <a:lnTo>
                  <a:pt x="754584" y="2005219"/>
                </a:lnTo>
                <a:lnTo>
                  <a:pt x="744746" y="2050778"/>
                </a:lnTo>
                <a:lnTo>
                  <a:pt x="736160" y="2096788"/>
                </a:lnTo>
                <a:lnTo>
                  <a:pt x="728843" y="2143229"/>
                </a:lnTo>
                <a:lnTo>
                  <a:pt x="722816" y="2190082"/>
                </a:lnTo>
                <a:lnTo>
                  <a:pt x="718095" y="2237330"/>
                </a:lnTo>
                <a:lnTo>
                  <a:pt x="714700" y="2284953"/>
                </a:lnTo>
                <a:lnTo>
                  <a:pt x="712649" y="2332932"/>
                </a:lnTo>
                <a:lnTo>
                  <a:pt x="711961" y="2381249"/>
                </a:lnTo>
                <a:lnTo>
                  <a:pt x="0" y="2381249"/>
                </a:lnTo>
                <a:lnTo>
                  <a:pt x="485" y="2332650"/>
                </a:lnTo>
                <a:lnTo>
                  <a:pt x="1937" y="2284287"/>
                </a:lnTo>
                <a:lnTo>
                  <a:pt x="4345" y="2236171"/>
                </a:lnTo>
                <a:lnTo>
                  <a:pt x="7699" y="2188310"/>
                </a:lnTo>
                <a:lnTo>
                  <a:pt x="11992" y="2140715"/>
                </a:lnTo>
                <a:lnTo>
                  <a:pt x="17214" y="2093393"/>
                </a:lnTo>
                <a:lnTo>
                  <a:pt x="23355" y="2046355"/>
                </a:lnTo>
                <a:lnTo>
                  <a:pt x="30406" y="1999610"/>
                </a:lnTo>
                <a:lnTo>
                  <a:pt x="38358" y="1953167"/>
                </a:lnTo>
                <a:lnTo>
                  <a:pt x="47202" y="1907034"/>
                </a:lnTo>
                <a:lnTo>
                  <a:pt x="56929" y="1861222"/>
                </a:lnTo>
                <a:lnTo>
                  <a:pt x="67529" y="1815739"/>
                </a:lnTo>
                <a:lnTo>
                  <a:pt x="78993" y="1770595"/>
                </a:lnTo>
                <a:lnTo>
                  <a:pt x="91313" y="1725799"/>
                </a:lnTo>
                <a:lnTo>
                  <a:pt x="104478" y="1681360"/>
                </a:lnTo>
                <a:lnTo>
                  <a:pt x="118479" y="1637287"/>
                </a:lnTo>
                <a:lnTo>
                  <a:pt x="133308" y="1593590"/>
                </a:lnTo>
                <a:lnTo>
                  <a:pt x="148955" y="1550277"/>
                </a:lnTo>
                <a:lnTo>
                  <a:pt x="165410" y="1507359"/>
                </a:lnTo>
                <a:lnTo>
                  <a:pt x="182665" y="1464844"/>
                </a:lnTo>
                <a:lnTo>
                  <a:pt x="200711" y="1422741"/>
                </a:lnTo>
                <a:lnTo>
                  <a:pt x="219538" y="1381060"/>
                </a:lnTo>
                <a:lnTo>
                  <a:pt x="239137" y="1339810"/>
                </a:lnTo>
                <a:lnTo>
                  <a:pt x="259498" y="1299000"/>
                </a:lnTo>
                <a:lnTo>
                  <a:pt x="280614" y="1258639"/>
                </a:lnTo>
                <a:lnTo>
                  <a:pt x="302473" y="1218737"/>
                </a:lnTo>
                <a:lnTo>
                  <a:pt x="325068" y="1179302"/>
                </a:lnTo>
                <a:lnTo>
                  <a:pt x="348388" y="1140345"/>
                </a:lnTo>
                <a:lnTo>
                  <a:pt x="372425" y="1101873"/>
                </a:lnTo>
                <a:lnTo>
                  <a:pt x="397170" y="1063897"/>
                </a:lnTo>
                <a:lnTo>
                  <a:pt x="422612" y="1026426"/>
                </a:lnTo>
                <a:lnTo>
                  <a:pt x="448744" y="989469"/>
                </a:lnTo>
                <a:lnTo>
                  <a:pt x="475556" y="953034"/>
                </a:lnTo>
                <a:lnTo>
                  <a:pt x="503038" y="917132"/>
                </a:lnTo>
                <a:lnTo>
                  <a:pt x="531181" y="881772"/>
                </a:lnTo>
                <a:lnTo>
                  <a:pt x="559977" y="846962"/>
                </a:lnTo>
                <a:lnTo>
                  <a:pt x="589415" y="812712"/>
                </a:lnTo>
                <a:lnTo>
                  <a:pt x="619488" y="779031"/>
                </a:lnTo>
                <a:lnTo>
                  <a:pt x="650184" y="745929"/>
                </a:lnTo>
                <a:lnTo>
                  <a:pt x="681496" y="713414"/>
                </a:lnTo>
                <a:lnTo>
                  <a:pt x="713414" y="681496"/>
                </a:lnTo>
                <a:lnTo>
                  <a:pt x="745929" y="650184"/>
                </a:lnTo>
                <a:lnTo>
                  <a:pt x="779031" y="619488"/>
                </a:lnTo>
                <a:lnTo>
                  <a:pt x="812712" y="589415"/>
                </a:lnTo>
                <a:lnTo>
                  <a:pt x="846962" y="559977"/>
                </a:lnTo>
                <a:lnTo>
                  <a:pt x="881772" y="531181"/>
                </a:lnTo>
                <a:lnTo>
                  <a:pt x="917132" y="503038"/>
                </a:lnTo>
                <a:lnTo>
                  <a:pt x="953034" y="475556"/>
                </a:lnTo>
                <a:lnTo>
                  <a:pt x="989469" y="448744"/>
                </a:lnTo>
                <a:lnTo>
                  <a:pt x="1026426" y="422612"/>
                </a:lnTo>
                <a:lnTo>
                  <a:pt x="1063897" y="397170"/>
                </a:lnTo>
                <a:lnTo>
                  <a:pt x="1101873" y="372425"/>
                </a:lnTo>
                <a:lnTo>
                  <a:pt x="1140345" y="348388"/>
                </a:lnTo>
                <a:lnTo>
                  <a:pt x="1179302" y="325068"/>
                </a:lnTo>
                <a:lnTo>
                  <a:pt x="1218737" y="302473"/>
                </a:lnTo>
                <a:lnTo>
                  <a:pt x="1258639" y="280614"/>
                </a:lnTo>
                <a:lnTo>
                  <a:pt x="1299000" y="259498"/>
                </a:lnTo>
                <a:lnTo>
                  <a:pt x="1339810" y="239137"/>
                </a:lnTo>
                <a:lnTo>
                  <a:pt x="1381060" y="219538"/>
                </a:lnTo>
                <a:lnTo>
                  <a:pt x="1422741" y="200711"/>
                </a:lnTo>
                <a:lnTo>
                  <a:pt x="1464844" y="182665"/>
                </a:lnTo>
                <a:lnTo>
                  <a:pt x="1507359" y="165410"/>
                </a:lnTo>
                <a:lnTo>
                  <a:pt x="1550277" y="148955"/>
                </a:lnTo>
                <a:lnTo>
                  <a:pt x="1593590" y="133308"/>
                </a:lnTo>
                <a:lnTo>
                  <a:pt x="1637287" y="118479"/>
                </a:lnTo>
                <a:lnTo>
                  <a:pt x="1681360" y="104478"/>
                </a:lnTo>
                <a:lnTo>
                  <a:pt x="1725799" y="91313"/>
                </a:lnTo>
                <a:lnTo>
                  <a:pt x="1770595" y="78993"/>
                </a:lnTo>
                <a:lnTo>
                  <a:pt x="1815739" y="67529"/>
                </a:lnTo>
                <a:lnTo>
                  <a:pt x="1861222" y="56929"/>
                </a:lnTo>
                <a:lnTo>
                  <a:pt x="1907034" y="47202"/>
                </a:lnTo>
                <a:lnTo>
                  <a:pt x="1953167" y="38358"/>
                </a:lnTo>
                <a:lnTo>
                  <a:pt x="1999610" y="30406"/>
                </a:lnTo>
                <a:lnTo>
                  <a:pt x="2046355" y="23355"/>
                </a:lnTo>
                <a:lnTo>
                  <a:pt x="2093393" y="17214"/>
                </a:lnTo>
                <a:lnTo>
                  <a:pt x="2140715" y="11992"/>
                </a:lnTo>
                <a:lnTo>
                  <a:pt x="2188310" y="7699"/>
                </a:lnTo>
                <a:lnTo>
                  <a:pt x="2236171" y="4345"/>
                </a:lnTo>
                <a:lnTo>
                  <a:pt x="2284287" y="1937"/>
                </a:lnTo>
                <a:lnTo>
                  <a:pt x="2332650" y="485"/>
                </a:lnTo>
                <a:lnTo>
                  <a:pt x="2381249"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24"/>
        <p:cNvGrpSpPr/>
        <p:nvPr/>
      </p:nvGrpSpPr>
      <p:grpSpPr>
        <a:xfrm>
          <a:off x="0" y="0"/>
          <a:ext cx="0" cy="0"/>
          <a:chOff x="0" y="0"/>
          <a:chExt cx="0" cy="0"/>
        </a:xfrm>
      </p:grpSpPr>
      <p:sp>
        <p:nvSpPr>
          <p:cNvPr id="325" name="Google Shape;325;p40"/>
          <p:cNvSpPr txBox="1">
            <a:spLocks noGrp="1"/>
          </p:cNvSpPr>
          <p:nvPr>
            <p:ph type="ftr" idx="11"/>
          </p:nvPr>
        </p:nvSpPr>
        <p:spPr>
          <a:xfrm>
            <a:off x="3108960" y="4783455"/>
            <a:ext cx="2926200" cy="257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700"/>
              <a:buNone/>
              <a:defRPr sz="900">
                <a:solidFill>
                  <a:srgbClr val="888A94"/>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326" name="Google Shape;326;p40"/>
          <p:cNvSpPr txBox="1">
            <a:spLocks noGrp="1"/>
          </p:cNvSpPr>
          <p:nvPr>
            <p:ph type="sldNum" idx="12"/>
          </p:nvPr>
        </p:nvSpPr>
        <p:spPr>
          <a:xfrm>
            <a:off x="6583680" y="4783455"/>
            <a:ext cx="2103000" cy="2574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a:solidFill>
                  <a:srgbClr val="888A94"/>
                </a:solidFill>
                <a:latin typeface="Calibri"/>
                <a:ea typeface="Calibri"/>
                <a:cs typeface="Calibri"/>
                <a:sym typeface="Calibri"/>
              </a:defRPr>
            </a:lvl1pPr>
            <a:lvl2pPr marL="0" marR="0" lvl="1" indent="0" algn="r" rtl="0">
              <a:spcBef>
                <a:spcPts val="0"/>
              </a:spcBef>
              <a:buNone/>
              <a:defRPr sz="900">
                <a:solidFill>
                  <a:srgbClr val="888A94"/>
                </a:solidFill>
                <a:latin typeface="Calibri"/>
                <a:ea typeface="Calibri"/>
                <a:cs typeface="Calibri"/>
                <a:sym typeface="Calibri"/>
              </a:defRPr>
            </a:lvl2pPr>
            <a:lvl3pPr marL="0" marR="0" lvl="2" indent="0" algn="r" rtl="0">
              <a:spcBef>
                <a:spcPts val="0"/>
              </a:spcBef>
              <a:buNone/>
              <a:defRPr sz="900">
                <a:solidFill>
                  <a:srgbClr val="888A94"/>
                </a:solidFill>
                <a:latin typeface="Calibri"/>
                <a:ea typeface="Calibri"/>
                <a:cs typeface="Calibri"/>
                <a:sym typeface="Calibri"/>
              </a:defRPr>
            </a:lvl3pPr>
            <a:lvl4pPr marL="0" marR="0" lvl="3" indent="0" algn="r" rtl="0">
              <a:spcBef>
                <a:spcPts val="0"/>
              </a:spcBef>
              <a:buNone/>
              <a:defRPr sz="900">
                <a:solidFill>
                  <a:srgbClr val="888A94"/>
                </a:solidFill>
                <a:latin typeface="Calibri"/>
                <a:ea typeface="Calibri"/>
                <a:cs typeface="Calibri"/>
                <a:sym typeface="Calibri"/>
              </a:defRPr>
            </a:lvl4pPr>
            <a:lvl5pPr marL="0" marR="0" lvl="4" indent="0" algn="r" rtl="0">
              <a:spcBef>
                <a:spcPts val="0"/>
              </a:spcBef>
              <a:buNone/>
              <a:defRPr sz="900">
                <a:solidFill>
                  <a:srgbClr val="888A94"/>
                </a:solidFill>
                <a:latin typeface="Calibri"/>
                <a:ea typeface="Calibri"/>
                <a:cs typeface="Calibri"/>
                <a:sym typeface="Calibri"/>
              </a:defRPr>
            </a:lvl5pPr>
            <a:lvl6pPr marL="0" marR="0" lvl="5" indent="0" algn="r" rtl="0">
              <a:spcBef>
                <a:spcPts val="0"/>
              </a:spcBef>
              <a:buNone/>
              <a:defRPr sz="900">
                <a:solidFill>
                  <a:srgbClr val="888A94"/>
                </a:solidFill>
                <a:latin typeface="Calibri"/>
                <a:ea typeface="Calibri"/>
                <a:cs typeface="Calibri"/>
                <a:sym typeface="Calibri"/>
              </a:defRPr>
            </a:lvl6pPr>
            <a:lvl7pPr marL="0" marR="0" lvl="6" indent="0" algn="r" rtl="0">
              <a:spcBef>
                <a:spcPts val="0"/>
              </a:spcBef>
              <a:buNone/>
              <a:defRPr sz="900">
                <a:solidFill>
                  <a:srgbClr val="888A94"/>
                </a:solidFill>
                <a:latin typeface="Calibri"/>
                <a:ea typeface="Calibri"/>
                <a:cs typeface="Calibri"/>
                <a:sym typeface="Calibri"/>
              </a:defRPr>
            </a:lvl7pPr>
            <a:lvl8pPr marL="0" marR="0" lvl="7" indent="0" algn="r" rtl="0">
              <a:spcBef>
                <a:spcPts val="0"/>
              </a:spcBef>
              <a:buNone/>
              <a:defRPr sz="900">
                <a:solidFill>
                  <a:srgbClr val="888A94"/>
                </a:solidFill>
                <a:latin typeface="Calibri"/>
                <a:ea typeface="Calibri"/>
                <a:cs typeface="Calibri"/>
                <a:sym typeface="Calibri"/>
              </a:defRPr>
            </a:lvl8pPr>
            <a:lvl9pPr marL="0" marR="0" lvl="8" indent="0" algn="r" rtl="0">
              <a:spcBef>
                <a:spcPts val="0"/>
              </a:spcBef>
              <a:buNone/>
              <a:defRPr sz="900">
                <a:solidFill>
                  <a:srgbClr val="888A9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327" name="Google Shape;327;p40"/>
          <p:cNvSpPr/>
          <p:nvPr/>
        </p:nvSpPr>
        <p:spPr>
          <a:xfrm>
            <a:off x="772733" y="0"/>
            <a:ext cx="8362326" cy="5143500"/>
          </a:xfrm>
          <a:custGeom>
            <a:avLst/>
            <a:gdLst/>
            <a:ahLst/>
            <a:cxnLst/>
            <a:rect l="l" t="t" r="r" b="b"/>
            <a:pathLst>
              <a:path w="15273655" h="10287000" extrusionOk="0">
                <a:moveTo>
                  <a:pt x="0" y="10286999"/>
                </a:moveTo>
                <a:lnTo>
                  <a:pt x="15273307" y="10286999"/>
                </a:lnTo>
                <a:lnTo>
                  <a:pt x="15273307" y="0"/>
                </a:lnTo>
                <a:lnTo>
                  <a:pt x="0" y="0"/>
                </a:lnTo>
                <a:lnTo>
                  <a:pt x="0" y="10286999"/>
                </a:lnTo>
                <a:close/>
              </a:path>
            </a:pathLst>
          </a:custGeom>
          <a:solidFill>
            <a:srgbClr val="0C234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8" name="Google Shape;328;p40"/>
          <p:cNvSpPr/>
          <p:nvPr/>
        </p:nvSpPr>
        <p:spPr>
          <a:xfrm rot="-5400000">
            <a:off x="5556" y="-16053"/>
            <a:ext cx="1507490" cy="1518603"/>
          </a:xfrm>
          <a:custGeom>
            <a:avLst/>
            <a:gdLst/>
            <a:ahLst/>
            <a:cxnLst/>
            <a:rect l="l" t="t" r="r" b="b"/>
            <a:pathLst>
              <a:path w="3014980" h="3037205" extrusionOk="0">
                <a:moveTo>
                  <a:pt x="3014693" y="3037034"/>
                </a:moveTo>
                <a:lnTo>
                  <a:pt x="2975246" y="3036722"/>
                </a:lnTo>
                <a:lnTo>
                  <a:pt x="2927023" y="3035575"/>
                </a:lnTo>
                <a:lnTo>
                  <a:pt x="2878985" y="3033672"/>
                </a:lnTo>
                <a:lnTo>
                  <a:pt x="2831136" y="3031018"/>
                </a:lnTo>
                <a:lnTo>
                  <a:pt x="2783484" y="3027618"/>
                </a:lnTo>
                <a:lnTo>
                  <a:pt x="2736034" y="3023479"/>
                </a:lnTo>
                <a:lnTo>
                  <a:pt x="2688792" y="3018606"/>
                </a:lnTo>
                <a:lnTo>
                  <a:pt x="2641763" y="3013004"/>
                </a:lnTo>
                <a:lnTo>
                  <a:pt x="2594953" y="3006680"/>
                </a:lnTo>
                <a:lnTo>
                  <a:pt x="2548369" y="2999639"/>
                </a:lnTo>
                <a:lnTo>
                  <a:pt x="2502015" y="2991887"/>
                </a:lnTo>
                <a:lnTo>
                  <a:pt x="2455898" y="2983430"/>
                </a:lnTo>
                <a:lnTo>
                  <a:pt x="2410024" y="2974274"/>
                </a:lnTo>
                <a:lnTo>
                  <a:pt x="2364397" y="2964424"/>
                </a:lnTo>
                <a:lnTo>
                  <a:pt x="2319025" y="2953886"/>
                </a:lnTo>
                <a:lnTo>
                  <a:pt x="2273912" y="2942666"/>
                </a:lnTo>
                <a:lnTo>
                  <a:pt x="2229065" y="2930770"/>
                </a:lnTo>
                <a:lnTo>
                  <a:pt x="2184489" y="2918203"/>
                </a:lnTo>
                <a:lnTo>
                  <a:pt x="2140190" y="2904971"/>
                </a:lnTo>
                <a:lnTo>
                  <a:pt x="2096175" y="2891079"/>
                </a:lnTo>
                <a:lnTo>
                  <a:pt x="2052447" y="2876535"/>
                </a:lnTo>
                <a:lnTo>
                  <a:pt x="2009015" y="2861343"/>
                </a:lnTo>
                <a:lnTo>
                  <a:pt x="1965882" y="2845509"/>
                </a:lnTo>
                <a:lnTo>
                  <a:pt x="1923056" y="2829039"/>
                </a:lnTo>
                <a:lnTo>
                  <a:pt x="1880541" y="2811938"/>
                </a:lnTo>
                <a:lnTo>
                  <a:pt x="1838344" y="2794213"/>
                </a:lnTo>
                <a:lnTo>
                  <a:pt x="1796470" y="2775869"/>
                </a:lnTo>
                <a:lnTo>
                  <a:pt x="1754925" y="2756913"/>
                </a:lnTo>
                <a:lnTo>
                  <a:pt x="1713716" y="2737348"/>
                </a:lnTo>
                <a:lnTo>
                  <a:pt x="1672847" y="2717182"/>
                </a:lnTo>
                <a:lnTo>
                  <a:pt x="1632324" y="2696421"/>
                </a:lnTo>
                <a:lnTo>
                  <a:pt x="1592154" y="2675069"/>
                </a:lnTo>
                <a:lnTo>
                  <a:pt x="1552341" y="2653133"/>
                </a:lnTo>
                <a:lnTo>
                  <a:pt x="1512893" y="2630619"/>
                </a:lnTo>
                <a:lnTo>
                  <a:pt x="1473814" y="2607531"/>
                </a:lnTo>
                <a:lnTo>
                  <a:pt x="1435111" y="2583877"/>
                </a:lnTo>
                <a:lnTo>
                  <a:pt x="1396788" y="2559661"/>
                </a:lnTo>
                <a:lnTo>
                  <a:pt x="1358853" y="2534890"/>
                </a:lnTo>
                <a:lnTo>
                  <a:pt x="1321310" y="2509569"/>
                </a:lnTo>
                <a:lnTo>
                  <a:pt x="1284166" y="2483705"/>
                </a:lnTo>
                <a:lnTo>
                  <a:pt x="1247426" y="2457301"/>
                </a:lnTo>
                <a:lnTo>
                  <a:pt x="1211097" y="2430366"/>
                </a:lnTo>
                <a:lnTo>
                  <a:pt x="1175183" y="2402904"/>
                </a:lnTo>
                <a:lnTo>
                  <a:pt x="1139691" y="2374920"/>
                </a:lnTo>
                <a:lnTo>
                  <a:pt x="1104626" y="2346422"/>
                </a:lnTo>
                <a:lnTo>
                  <a:pt x="1069994" y="2317414"/>
                </a:lnTo>
                <a:lnTo>
                  <a:pt x="1035801" y="2287902"/>
                </a:lnTo>
                <a:lnTo>
                  <a:pt x="1002053" y="2257892"/>
                </a:lnTo>
                <a:lnTo>
                  <a:pt x="968756" y="2227391"/>
                </a:lnTo>
                <a:lnTo>
                  <a:pt x="935915" y="2196402"/>
                </a:lnTo>
                <a:lnTo>
                  <a:pt x="903536" y="2164933"/>
                </a:lnTo>
                <a:lnTo>
                  <a:pt x="871625" y="2132989"/>
                </a:lnTo>
                <a:lnTo>
                  <a:pt x="840187" y="2100576"/>
                </a:lnTo>
                <a:lnTo>
                  <a:pt x="809229" y="2067700"/>
                </a:lnTo>
                <a:lnTo>
                  <a:pt x="778757" y="2034366"/>
                </a:lnTo>
                <a:lnTo>
                  <a:pt x="748775" y="2000580"/>
                </a:lnTo>
                <a:lnTo>
                  <a:pt x="719290" y="1966348"/>
                </a:lnTo>
                <a:lnTo>
                  <a:pt x="690307" y="1931675"/>
                </a:lnTo>
                <a:lnTo>
                  <a:pt x="661833" y="1896568"/>
                </a:lnTo>
                <a:lnTo>
                  <a:pt x="633873" y="1861032"/>
                </a:lnTo>
                <a:lnTo>
                  <a:pt x="606433" y="1825073"/>
                </a:lnTo>
                <a:lnTo>
                  <a:pt x="579519" y="1788696"/>
                </a:lnTo>
                <a:lnTo>
                  <a:pt x="553136" y="1751908"/>
                </a:lnTo>
                <a:lnTo>
                  <a:pt x="527291" y="1714714"/>
                </a:lnTo>
                <a:lnTo>
                  <a:pt x="501988" y="1677120"/>
                </a:lnTo>
                <a:lnTo>
                  <a:pt x="477234" y="1639132"/>
                </a:lnTo>
                <a:lnTo>
                  <a:pt x="453035" y="1600755"/>
                </a:lnTo>
                <a:lnTo>
                  <a:pt x="429396" y="1561995"/>
                </a:lnTo>
                <a:lnTo>
                  <a:pt x="406324" y="1522859"/>
                </a:lnTo>
                <a:lnTo>
                  <a:pt x="383823" y="1483350"/>
                </a:lnTo>
                <a:lnTo>
                  <a:pt x="361900" y="1443477"/>
                </a:lnTo>
                <a:lnTo>
                  <a:pt x="340561" y="1403243"/>
                </a:lnTo>
                <a:lnTo>
                  <a:pt x="319811" y="1362656"/>
                </a:lnTo>
                <a:lnTo>
                  <a:pt x="299656" y="1321720"/>
                </a:lnTo>
                <a:lnTo>
                  <a:pt x="280101" y="1280442"/>
                </a:lnTo>
                <a:lnTo>
                  <a:pt x="261154" y="1238827"/>
                </a:lnTo>
                <a:lnTo>
                  <a:pt x="242819" y="1196881"/>
                </a:lnTo>
                <a:lnTo>
                  <a:pt x="225102" y="1154609"/>
                </a:lnTo>
                <a:lnTo>
                  <a:pt x="208009" y="1112018"/>
                </a:lnTo>
                <a:lnTo>
                  <a:pt x="191545" y="1069114"/>
                </a:lnTo>
                <a:lnTo>
                  <a:pt x="175718" y="1025901"/>
                </a:lnTo>
                <a:lnTo>
                  <a:pt x="160531" y="982386"/>
                </a:lnTo>
                <a:lnTo>
                  <a:pt x="145992" y="938575"/>
                </a:lnTo>
                <a:lnTo>
                  <a:pt x="132106" y="894473"/>
                </a:lnTo>
                <a:lnTo>
                  <a:pt x="118878" y="850086"/>
                </a:lnTo>
                <a:lnTo>
                  <a:pt x="106314" y="805420"/>
                </a:lnTo>
                <a:lnTo>
                  <a:pt x="94421" y="760481"/>
                </a:lnTo>
                <a:lnTo>
                  <a:pt x="83204" y="715273"/>
                </a:lnTo>
                <a:lnTo>
                  <a:pt x="72669" y="669804"/>
                </a:lnTo>
                <a:lnTo>
                  <a:pt x="62821" y="624079"/>
                </a:lnTo>
                <a:lnTo>
                  <a:pt x="53667" y="578103"/>
                </a:lnTo>
                <a:lnTo>
                  <a:pt x="45211" y="531883"/>
                </a:lnTo>
                <a:lnTo>
                  <a:pt x="37461" y="485423"/>
                </a:lnTo>
                <a:lnTo>
                  <a:pt x="30421" y="438731"/>
                </a:lnTo>
                <a:lnTo>
                  <a:pt x="24098" y="391811"/>
                </a:lnTo>
                <a:lnTo>
                  <a:pt x="18497" y="344669"/>
                </a:lnTo>
                <a:lnTo>
                  <a:pt x="13624" y="297312"/>
                </a:lnTo>
                <a:lnTo>
                  <a:pt x="9485" y="249744"/>
                </a:lnTo>
                <a:lnTo>
                  <a:pt x="6086" y="201972"/>
                </a:lnTo>
                <a:lnTo>
                  <a:pt x="3402" y="153237"/>
                </a:lnTo>
                <a:lnTo>
                  <a:pt x="1523" y="105575"/>
                </a:lnTo>
                <a:lnTo>
                  <a:pt x="383" y="57471"/>
                </a:lnTo>
                <a:lnTo>
                  <a:pt x="0" y="8956"/>
                </a:lnTo>
                <a:lnTo>
                  <a:pt x="70" y="0"/>
                </a:lnTo>
                <a:lnTo>
                  <a:pt x="1664966" y="0"/>
                </a:lnTo>
                <a:lnTo>
                  <a:pt x="1664806" y="8956"/>
                </a:lnTo>
                <a:lnTo>
                  <a:pt x="1665670" y="57488"/>
                </a:lnTo>
                <a:lnTo>
                  <a:pt x="1668261" y="105838"/>
                </a:lnTo>
                <a:lnTo>
                  <a:pt x="1672482" y="153237"/>
                </a:lnTo>
                <a:lnTo>
                  <a:pt x="1678374" y="200427"/>
                </a:lnTo>
                <a:lnTo>
                  <a:pt x="1685883" y="247118"/>
                </a:lnTo>
                <a:lnTo>
                  <a:pt x="1694981" y="293278"/>
                </a:lnTo>
                <a:lnTo>
                  <a:pt x="1705637" y="338880"/>
                </a:lnTo>
                <a:lnTo>
                  <a:pt x="1717822" y="383893"/>
                </a:lnTo>
                <a:lnTo>
                  <a:pt x="1731508" y="428288"/>
                </a:lnTo>
                <a:lnTo>
                  <a:pt x="1746664" y="472036"/>
                </a:lnTo>
                <a:lnTo>
                  <a:pt x="1763261" y="515107"/>
                </a:lnTo>
                <a:lnTo>
                  <a:pt x="1781270" y="557471"/>
                </a:lnTo>
                <a:lnTo>
                  <a:pt x="1800661" y="599101"/>
                </a:lnTo>
                <a:lnTo>
                  <a:pt x="1821405" y="639965"/>
                </a:lnTo>
                <a:lnTo>
                  <a:pt x="1843473" y="680035"/>
                </a:lnTo>
                <a:lnTo>
                  <a:pt x="1866835" y="719281"/>
                </a:lnTo>
                <a:lnTo>
                  <a:pt x="1891462" y="757674"/>
                </a:lnTo>
                <a:lnTo>
                  <a:pt x="1917324" y="795185"/>
                </a:lnTo>
                <a:lnTo>
                  <a:pt x="1944392" y="831783"/>
                </a:lnTo>
                <a:lnTo>
                  <a:pt x="1972636" y="867440"/>
                </a:lnTo>
                <a:lnTo>
                  <a:pt x="2002028" y="902127"/>
                </a:lnTo>
                <a:lnTo>
                  <a:pt x="2032537" y="935813"/>
                </a:lnTo>
                <a:lnTo>
                  <a:pt x="2064135" y="968470"/>
                </a:lnTo>
                <a:lnTo>
                  <a:pt x="2096792" y="1000067"/>
                </a:lnTo>
                <a:lnTo>
                  <a:pt x="2130478" y="1030577"/>
                </a:lnTo>
                <a:lnTo>
                  <a:pt x="2165164" y="1059968"/>
                </a:lnTo>
                <a:lnTo>
                  <a:pt x="2200822" y="1088213"/>
                </a:lnTo>
                <a:lnTo>
                  <a:pt x="2237420" y="1115281"/>
                </a:lnTo>
                <a:lnTo>
                  <a:pt x="2274930" y="1141143"/>
                </a:lnTo>
                <a:lnTo>
                  <a:pt x="2313324" y="1165770"/>
                </a:lnTo>
                <a:lnTo>
                  <a:pt x="2352570" y="1189131"/>
                </a:lnTo>
                <a:lnTo>
                  <a:pt x="2392640" y="1211199"/>
                </a:lnTo>
                <a:lnTo>
                  <a:pt x="2433504" y="1231943"/>
                </a:lnTo>
                <a:lnTo>
                  <a:pt x="2475133" y="1251335"/>
                </a:lnTo>
                <a:lnTo>
                  <a:pt x="2517498" y="1269344"/>
                </a:lnTo>
                <a:lnTo>
                  <a:pt x="2560569" y="1285941"/>
                </a:lnTo>
                <a:lnTo>
                  <a:pt x="2604317" y="1301097"/>
                </a:lnTo>
                <a:lnTo>
                  <a:pt x="2648712" y="1314782"/>
                </a:lnTo>
                <a:lnTo>
                  <a:pt x="2693725" y="1326968"/>
                </a:lnTo>
                <a:lnTo>
                  <a:pt x="2739326" y="1337624"/>
                </a:lnTo>
                <a:lnTo>
                  <a:pt x="2785487" y="1346721"/>
                </a:lnTo>
                <a:lnTo>
                  <a:pt x="2832177" y="1354231"/>
                </a:lnTo>
                <a:lnTo>
                  <a:pt x="2879368" y="1360122"/>
                </a:lnTo>
                <a:lnTo>
                  <a:pt x="2927030" y="1364367"/>
                </a:lnTo>
                <a:lnTo>
                  <a:pt x="2975133" y="1366936"/>
                </a:lnTo>
                <a:lnTo>
                  <a:pt x="3014693" y="1367639"/>
                </a:lnTo>
                <a:lnTo>
                  <a:pt x="3014693" y="3037034"/>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329" name="Google Shape;329;p40" descr="Logo&#10;&#10;Description automatically generated"/>
          <p:cNvPicPr preferRelativeResize="0"/>
          <p:nvPr/>
        </p:nvPicPr>
        <p:blipFill rotWithShape="1">
          <a:blip r:embed="rId2">
            <a:alphaModFix/>
          </a:blip>
          <a:srcRect/>
          <a:stretch/>
        </p:blipFill>
        <p:spPr>
          <a:xfrm>
            <a:off x="6972300" y="910507"/>
            <a:ext cx="1398968" cy="1312075"/>
          </a:xfrm>
          <a:prstGeom prst="rect">
            <a:avLst/>
          </a:prstGeom>
          <a:noFill/>
          <a:ln>
            <a:noFill/>
          </a:ln>
        </p:spPr>
      </p:pic>
      <p:sp>
        <p:nvSpPr>
          <p:cNvPr id="330" name="Google Shape;330;p40"/>
          <p:cNvSpPr/>
          <p:nvPr/>
        </p:nvSpPr>
        <p:spPr>
          <a:xfrm>
            <a:off x="6455318" y="4557701"/>
            <a:ext cx="2362200" cy="586104"/>
          </a:xfrm>
          <a:custGeom>
            <a:avLst/>
            <a:gdLst/>
            <a:ahLst/>
            <a:cxnLst/>
            <a:rect l="l" t="t" r="r" b="b"/>
            <a:pathLst>
              <a:path w="4724400" h="1172209" extrusionOk="0">
                <a:moveTo>
                  <a:pt x="0" y="0"/>
                </a:moveTo>
                <a:lnTo>
                  <a:pt x="4724399" y="0"/>
                </a:lnTo>
                <a:lnTo>
                  <a:pt x="4724399" y="1171597"/>
                </a:lnTo>
                <a:lnTo>
                  <a:pt x="0" y="1171597"/>
                </a:lnTo>
                <a:lnTo>
                  <a:pt x="0" y="0"/>
                </a:lnTo>
                <a:close/>
              </a:path>
            </a:pathLst>
          </a:custGeom>
          <a:solidFill>
            <a:srgbClr val="AB05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hyperlink" Target="https://docs.pupil-labs.com/core/software/pupil-player/"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hyperlink" Target="https://mne.tools/stable/auto_tutorials/preprocessing/70_fnirs_processing.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DPkFEkSC0XukX71TKCU51bgK3dpIS02C/view"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W-OBq-fiyVg69nsEj3sfiCzcjDmZEa1v/view"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N_7G-i5QRaozs5apL5Atwrfmsez5hato/view"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hyperlink" Target="https://www.frontiersin.org/articles/10.3389/fnins.2013.00267/full"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nature.com/articles/s41598-020-57597-4" TargetMode="External"/><Relationship Id="rId5" Type="http://schemas.openxmlformats.org/officeDocument/2006/relationships/hyperlink" Target="https://nirx.net/software" TargetMode="External"/><Relationship Id="rId4" Type="http://schemas.openxmlformats.org/officeDocument/2006/relationships/hyperlink" Target="https://docs.pupil-labs.com/core/software/pupil-play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p:nvPr/>
        </p:nvSpPr>
        <p:spPr>
          <a:xfrm>
            <a:off x="1751913" y="3370588"/>
            <a:ext cx="5664300" cy="818700"/>
          </a:xfrm>
          <a:prstGeom prst="rect">
            <a:avLst/>
          </a:prstGeom>
          <a:noFill/>
          <a:ln>
            <a:noFill/>
          </a:ln>
        </p:spPr>
        <p:txBody>
          <a:bodyPr spcFirstLastPara="1" wrap="square" lIns="0" tIns="84150" rIns="0" bIns="0" anchor="t" anchorCtr="0">
            <a:noAutofit/>
          </a:bodyPr>
          <a:lstStyle/>
          <a:p>
            <a:pPr marL="12700" marR="0" lvl="0" indent="0" algn="l" rtl="0">
              <a:lnSpc>
                <a:spcPct val="170000"/>
              </a:lnSpc>
              <a:spcBef>
                <a:spcPts val="0"/>
              </a:spcBef>
              <a:spcAft>
                <a:spcPts val="0"/>
              </a:spcAft>
              <a:buNone/>
            </a:pPr>
            <a:r>
              <a:rPr lang="en" sz="4400">
                <a:solidFill>
                  <a:srgbClr val="0C234B"/>
                </a:solidFill>
                <a:latin typeface="Times New Roman"/>
                <a:ea typeface="Times New Roman"/>
                <a:cs typeface="Times New Roman"/>
                <a:sym typeface="Times New Roman"/>
              </a:rPr>
              <a:t>ToMCAT-Offline-Viz</a:t>
            </a:r>
            <a:endParaRPr sz="700"/>
          </a:p>
        </p:txBody>
      </p:sp>
      <p:sp>
        <p:nvSpPr>
          <p:cNvPr id="337" name="Google Shape;337;p41"/>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338" name="Google Shape;338;p41" descr="A sign on a building&#10;&#10;Description automatically generated with low confidence"/>
          <p:cNvPicPr preferRelativeResize="0"/>
          <p:nvPr/>
        </p:nvPicPr>
        <p:blipFill rotWithShape="1">
          <a:blip r:embed="rId3">
            <a:alphaModFix/>
          </a:blip>
          <a:srcRect t="26654" r="626" b="13408"/>
          <a:stretch/>
        </p:blipFill>
        <p:spPr>
          <a:xfrm>
            <a:off x="0" y="0"/>
            <a:ext cx="9144000" cy="3676650"/>
          </a:xfrm>
          <a:prstGeom prst="rect">
            <a:avLst/>
          </a:prstGeom>
          <a:noFill/>
          <a:ln>
            <a:noFill/>
          </a:ln>
        </p:spPr>
      </p:pic>
      <p:sp>
        <p:nvSpPr>
          <p:cNvPr id="339" name="Google Shape;339;p41"/>
          <p:cNvSpPr txBox="1">
            <a:spLocks noGrp="1"/>
          </p:cNvSpPr>
          <p:nvPr>
            <p:ph type="subTitle" idx="1"/>
          </p:nvPr>
        </p:nvSpPr>
        <p:spPr>
          <a:xfrm>
            <a:off x="1718300" y="4424050"/>
            <a:ext cx="6356400" cy="44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935"/>
              <a:buNone/>
            </a:pPr>
            <a:r>
              <a:rPr lang="en" sz="1779" i="1"/>
              <a:t>Caleb Jones Shibu, Harshita Narnoli, Rupal Jain</a:t>
            </a:r>
            <a:endParaRPr sz="1779"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
        <p:nvSpPr>
          <p:cNvPr id="410" name="Google Shape;410;p50"/>
          <p:cNvSpPr txBox="1">
            <a:spLocks noGrp="1"/>
          </p:cNvSpPr>
          <p:nvPr>
            <p:ph type="title"/>
          </p:nvPr>
        </p:nvSpPr>
        <p:spPr>
          <a:xfrm>
            <a:off x="1282450" y="90625"/>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This is what we achieved.</a:t>
            </a:r>
            <a:endParaRPr sz="2800" b="0" i="0" u="none" strike="noStrike" cap="none">
              <a:solidFill>
                <a:srgbClr val="0C234B"/>
              </a:solidFill>
              <a:latin typeface="Times New Roman"/>
              <a:ea typeface="Times New Roman"/>
              <a:cs typeface="Times New Roman"/>
              <a:sym typeface="Times New Roman"/>
            </a:endParaRPr>
          </a:p>
        </p:txBody>
      </p:sp>
      <p:pic>
        <p:nvPicPr>
          <p:cNvPr id="411" name="Google Shape;411;p50"/>
          <p:cNvPicPr preferRelativeResize="0"/>
          <p:nvPr/>
        </p:nvPicPr>
        <p:blipFill>
          <a:blip r:embed="rId3">
            <a:alphaModFix/>
          </a:blip>
          <a:stretch>
            <a:fillRect/>
          </a:stretch>
        </p:blipFill>
        <p:spPr>
          <a:xfrm>
            <a:off x="1208262" y="635325"/>
            <a:ext cx="6506275" cy="4283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1"/>
          <p:cNvSpPr txBox="1">
            <a:spLocks noGrp="1"/>
          </p:cNvSpPr>
          <p:nvPr>
            <p:ph type="title"/>
          </p:nvPr>
        </p:nvSpPr>
        <p:spPr>
          <a:xfrm>
            <a:off x="1282450" y="90625"/>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This is what we achieved.</a:t>
            </a:r>
            <a:endParaRPr sz="2800" b="0" i="0" u="none" strike="noStrike" cap="none">
              <a:solidFill>
                <a:srgbClr val="0C234B"/>
              </a:solidFill>
              <a:latin typeface="Times New Roman"/>
              <a:ea typeface="Times New Roman"/>
              <a:cs typeface="Times New Roman"/>
              <a:sym typeface="Times New Roman"/>
            </a:endParaRPr>
          </a:p>
        </p:txBody>
      </p:sp>
      <p:sp>
        <p:nvSpPr>
          <p:cNvPr id="417" name="Google Shape;417;p51"/>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418" name="Google Shape;418;p51"/>
          <p:cNvPicPr preferRelativeResize="0"/>
          <p:nvPr/>
        </p:nvPicPr>
        <p:blipFill>
          <a:blip r:embed="rId3">
            <a:alphaModFix/>
          </a:blip>
          <a:stretch>
            <a:fillRect/>
          </a:stretch>
        </p:blipFill>
        <p:spPr>
          <a:xfrm>
            <a:off x="1330825" y="746050"/>
            <a:ext cx="6482360" cy="405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2"/>
          <p:cNvSpPr txBox="1"/>
          <p:nvPr/>
        </p:nvSpPr>
        <p:spPr>
          <a:xfrm>
            <a:off x="2492028" y="2064700"/>
            <a:ext cx="3824100" cy="896100"/>
          </a:xfrm>
          <a:prstGeom prst="rect">
            <a:avLst/>
          </a:prstGeom>
          <a:noFill/>
          <a:ln>
            <a:noFill/>
          </a:ln>
        </p:spPr>
        <p:txBody>
          <a:bodyPr spcFirstLastPara="1" wrap="square" lIns="0" tIns="5725" rIns="0" bIns="0" anchor="t" anchorCtr="0">
            <a:noAutofit/>
          </a:bodyPr>
          <a:lstStyle/>
          <a:p>
            <a:pPr marL="12700" marR="0" lvl="0" indent="0" algn="l" rtl="0">
              <a:lnSpc>
                <a:spcPct val="100000"/>
              </a:lnSpc>
              <a:spcBef>
                <a:spcPts val="0"/>
              </a:spcBef>
              <a:spcAft>
                <a:spcPts val="0"/>
              </a:spcAft>
              <a:buNone/>
            </a:pPr>
            <a:r>
              <a:rPr lang="en" sz="4500">
                <a:solidFill>
                  <a:srgbClr val="FFFFFF"/>
                </a:solidFill>
                <a:latin typeface="Calibri"/>
                <a:ea typeface="Calibri"/>
                <a:cs typeface="Calibri"/>
                <a:sym typeface="Calibri"/>
              </a:rPr>
              <a:t>Related works</a:t>
            </a:r>
            <a:endParaRPr sz="4500">
              <a:solidFill>
                <a:schemeClr val="dk1"/>
              </a:solidFill>
              <a:latin typeface="Calibri"/>
              <a:ea typeface="Calibri"/>
              <a:cs typeface="Calibri"/>
              <a:sym typeface="Calibri"/>
            </a:endParaRPr>
          </a:p>
        </p:txBody>
      </p:sp>
      <p:sp>
        <p:nvSpPr>
          <p:cNvPr id="424" name="Google Shape;424;p52"/>
          <p:cNvSpPr txBox="1"/>
          <p:nvPr/>
        </p:nvSpPr>
        <p:spPr>
          <a:xfrm>
            <a:off x="6983325" y="4763575"/>
            <a:ext cx="1461900" cy="291300"/>
          </a:xfrm>
          <a:prstGeom prst="rect">
            <a:avLst/>
          </a:prstGeom>
          <a:noFill/>
          <a:ln>
            <a:noFill/>
          </a:ln>
        </p:spPr>
        <p:txBody>
          <a:bodyPr spcFirstLastPara="1" wrap="square" lIns="0" tIns="7300" rIns="0" bIns="0" anchor="t" anchorCtr="0">
            <a:noAutofit/>
          </a:bodyPr>
          <a:lstStyle/>
          <a:p>
            <a:pPr marL="12700" marR="0" lvl="0" indent="0" algn="ctr" rtl="0">
              <a:lnSpc>
                <a:spcPct val="100000"/>
              </a:lnSpc>
              <a:spcBef>
                <a:spcPts val="0"/>
              </a:spcBef>
              <a:spcAft>
                <a:spcPts val="0"/>
              </a:spcAft>
              <a:buNone/>
            </a:pPr>
            <a:r>
              <a:rPr lang="en" sz="1300">
                <a:solidFill>
                  <a:srgbClr val="FFFFFF"/>
                </a:solidFill>
                <a:latin typeface="Calibri"/>
                <a:ea typeface="Calibri"/>
                <a:cs typeface="Calibri"/>
                <a:sym typeface="Calibri"/>
              </a:rPr>
              <a:t>05-01-2023</a:t>
            </a:r>
            <a:endParaRPr sz="1300">
              <a:solidFill>
                <a:srgbClr val="FFFFFF"/>
              </a:solidFill>
              <a:latin typeface="Calibri"/>
              <a:ea typeface="Calibri"/>
              <a:cs typeface="Calibri"/>
              <a:sym typeface="Calibri"/>
            </a:endParaRPr>
          </a:p>
          <a:p>
            <a:pPr marL="12700" marR="0" lvl="0" indent="0" algn="ctr" rtl="0">
              <a:lnSpc>
                <a:spcPct val="100000"/>
              </a:lnSpc>
              <a:spcBef>
                <a:spcPts val="0"/>
              </a:spcBef>
              <a:spcAft>
                <a:spcPts val="0"/>
              </a:spcAft>
              <a:buNone/>
            </a:pPr>
            <a:endParaRPr sz="13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3"/>
          <p:cNvSpPr txBox="1"/>
          <p:nvPr/>
        </p:nvSpPr>
        <p:spPr>
          <a:xfrm>
            <a:off x="1227825" y="4305925"/>
            <a:ext cx="2310600" cy="2697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https://nirx.net/software</a:t>
            </a:r>
            <a:endParaRPr sz="1300">
              <a:solidFill>
                <a:srgbClr val="0C234B"/>
              </a:solidFill>
              <a:latin typeface="Calibri"/>
              <a:ea typeface="Calibri"/>
              <a:cs typeface="Calibri"/>
              <a:sym typeface="Calibri"/>
            </a:endParaRPr>
          </a:p>
        </p:txBody>
      </p:sp>
      <p:pic>
        <p:nvPicPr>
          <p:cNvPr id="430" name="Google Shape;430;p53"/>
          <p:cNvPicPr preferRelativeResize="0"/>
          <p:nvPr/>
        </p:nvPicPr>
        <p:blipFill>
          <a:blip r:embed="rId3">
            <a:alphaModFix/>
          </a:blip>
          <a:stretch>
            <a:fillRect/>
          </a:stretch>
        </p:blipFill>
        <p:spPr>
          <a:xfrm>
            <a:off x="4545075" y="2626550"/>
            <a:ext cx="3470976" cy="2032074"/>
          </a:xfrm>
          <a:prstGeom prst="rect">
            <a:avLst/>
          </a:prstGeom>
          <a:noFill/>
          <a:ln>
            <a:noFill/>
          </a:ln>
        </p:spPr>
      </p:pic>
      <p:pic>
        <p:nvPicPr>
          <p:cNvPr id="431" name="Google Shape;431;p53"/>
          <p:cNvPicPr preferRelativeResize="0"/>
          <p:nvPr/>
        </p:nvPicPr>
        <p:blipFill>
          <a:blip r:embed="rId4">
            <a:alphaModFix/>
          </a:blip>
          <a:stretch>
            <a:fillRect/>
          </a:stretch>
        </p:blipFill>
        <p:spPr>
          <a:xfrm>
            <a:off x="4545075" y="65750"/>
            <a:ext cx="3319721" cy="2506000"/>
          </a:xfrm>
          <a:prstGeom prst="rect">
            <a:avLst/>
          </a:prstGeom>
          <a:noFill/>
          <a:ln>
            <a:noFill/>
          </a:ln>
        </p:spPr>
      </p:pic>
      <p:sp>
        <p:nvSpPr>
          <p:cNvPr id="432" name="Google Shape;432;p53"/>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
        <p:nvSpPr>
          <p:cNvPr id="433" name="Google Shape;433;p53"/>
          <p:cNvSpPr txBox="1"/>
          <p:nvPr/>
        </p:nvSpPr>
        <p:spPr>
          <a:xfrm>
            <a:off x="1227825" y="423600"/>
            <a:ext cx="1952400" cy="3540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u="sng">
                <a:solidFill>
                  <a:srgbClr val="0C234B"/>
                </a:solidFill>
                <a:latin typeface="Calibri"/>
                <a:ea typeface="Calibri"/>
                <a:cs typeface="Calibri"/>
                <a:sym typeface="Calibri"/>
              </a:rPr>
              <a:t>Aurora</a:t>
            </a:r>
            <a:endParaRPr sz="1800" u="sng">
              <a:solidFill>
                <a:srgbClr val="0C234B"/>
              </a:solidFill>
              <a:latin typeface="Calibri"/>
              <a:ea typeface="Calibri"/>
              <a:cs typeface="Calibri"/>
              <a:sym typeface="Calibri"/>
            </a:endParaRPr>
          </a:p>
        </p:txBody>
      </p:sp>
      <p:sp>
        <p:nvSpPr>
          <p:cNvPr id="434" name="Google Shape;434;p53"/>
          <p:cNvSpPr txBox="1"/>
          <p:nvPr/>
        </p:nvSpPr>
        <p:spPr>
          <a:xfrm>
            <a:off x="1227825" y="906675"/>
            <a:ext cx="3078600" cy="2784000"/>
          </a:xfrm>
          <a:prstGeom prst="rect">
            <a:avLst/>
          </a:prstGeom>
          <a:noFill/>
          <a:ln>
            <a:noFill/>
          </a:ln>
        </p:spPr>
        <p:txBody>
          <a:bodyPr spcFirstLastPara="1" wrap="square" lIns="0" tIns="6350" rIns="0" bIns="0" anchor="t" anchorCtr="0">
            <a:noAutofit/>
          </a:bodyPr>
          <a:lstStyle/>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Great tool to visualize collected fNIRS data. </a:t>
            </a: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Disadvantage: The timestamps are in frames rather than the precise time of experimentation that social scientists require for precise comparisons.</a:t>
            </a: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Due to the fact that the dataset is composed of both screenshots and fNIRS data acquired through timestamps, using this software to visualize the results becomes challenging.</a:t>
            </a:r>
            <a:endParaRPr>
              <a:solidFill>
                <a:srgbClr val="0C234B"/>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4"/>
          <p:cNvSpPr txBox="1"/>
          <p:nvPr/>
        </p:nvSpPr>
        <p:spPr>
          <a:xfrm>
            <a:off x="1227825" y="460500"/>
            <a:ext cx="1952400" cy="3540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u="sng">
                <a:solidFill>
                  <a:srgbClr val="0C234B"/>
                </a:solidFill>
                <a:latin typeface="Calibri"/>
                <a:ea typeface="Calibri"/>
                <a:cs typeface="Calibri"/>
                <a:sym typeface="Calibri"/>
              </a:rPr>
              <a:t>Pupil player</a:t>
            </a:r>
            <a:endParaRPr sz="1800" u="sng">
              <a:solidFill>
                <a:srgbClr val="0C234B"/>
              </a:solidFill>
              <a:latin typeface="Calibri"/>
              <a:ea typeface="Calibri"/>
              <a:cs typeface="Calibri"/>
              <a:sym typeface="Calibri"/>
            </a:endParaRPr>
          </a:p>
        </p:txBody>
      </p:sp>
      <p:sp>
        <p:nvSpPr>
          <p:cNvPr id="440" name="Google Shape;440;p54"/>
          <p:cNvSpPr txBox="1"/>
          <p:nvPr/>
        </p:nvSpPr>
        <p:spPr>
          <a:xfrm>
            <a:off x="1165750" y="4225550"/>
            <a:ext cx="435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3"/>
              </a:rPr>
              <a:t>https://docs.pupil-labs.com/core/software/pupil-player/</a:t>
            </a:r>
            <a:endParaRPr/>
          </a:p>
        </p:txBody>
      </p:sp>
      <p:sp>
        <p:nvSpPr>
          <p:cNvPr id="441" name="Google Shape;441;p54"/>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442" name="Google Shape;442;p54"/>
          <p:cNvPicPr preferRelativeResize="0"/>
          <p:nvPr/>
        </p:nvPicPr>
        <p:blipFill>
          <a:blip r:embed="rId4">
            <a:alphaModFix/>
          </a:blip>
          <a:stretch>
            <a:fillRect/>
          </a:stretch>
        </p:blipFill>
        <p:spPr>
          <a:xfrm>
            <a:off x="4518855" y="993075"/>
            <a:ext cx="4564096" cy="2571750"/>
          </a:xfrm>
          <a:prstGeom prst="rect">
            <a:avLst/>
          </a:prstGeom>
          <a:noFill/>
          <a:ln>
            <a:noFill/>
          </a:ln>
        </p:spPr>
      </p:pic>
      <p:sp>
        <p:nvSpPr>
          <p:cNvPr id="443" name="Google Shape;443;p54"/>
          <p:cNvSpPr txBox="1"/>
          <p:nvPr/>
        </p:nvSpPr>
        <p:spPr>
          <a:xfrm>
            <a:off x="1227825" y="906675"/>
            <a:ext cx="3078600" cy="2784000"/>
          </a:xfrm>
          <a:prstGeom prst="rect">
            <a:avLst/>
          </a:prstGeom>
          <a:noFill/>
          <a:ln>
            <a:noFill/>
          </a:ln>
        </p:spPr>
        <p:txBody>
          <a:bodyPr spcFirstLastPara="1" wrap="square" lIns="0" tIns="6350" rIns="0" bIns="0" anchor="t" anchorCtr="0">
            <a:noAutofit/>
          </a:bodyPr>
          <a:lstStyle/>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Great tool to visualize collected pupil dilation and fixation with the world view. </a:t>
            </a: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Disadvantage: The visualization contains irrelevant information that we are not concerned with, particularly regarding the world view. </a:t>
            </a: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Additionally, the tool cannot be utilized to map brain data visualization.</a:t>
            </a:r>
            <a:endParaRPr>
              <a:solidFill>
                <a:srgbClr val="0C234B"/>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5"/>
          <p:cNvSpPr txBox="1"/>
          <p:nvPr/>
        </p:nvSpPr>
        <p:spPr>
          <a:xfrm>
            <a:off x="1714500" y="1466850"/>
            <a:ext cx="6791400" cy="19125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pic>
        <p:nvPicPr>
          <p:cNvPr id="449" name="Google Shape;449;p55"/>
          <p:cNvPicPr preferRelativeResize="0"/>
          <p:nvPr/>
        </p:nvPicPr>
        <p:blipFill>
          <a:blip r:embed="rId3">
            <a:alphaModFix/>
          </a:blip>
          <a:stretch>
            <a:fillRect/>
          </a:stretch>
        </p:blipFill>
        <p:spPr>
          <a:xfrm>
            <a:off x="4261525" y="1857125"/>
            <a:ext cx="4739443" cy="2255401"/>
          </a:xfrm>
          <a:prstGeom prst="rect">
            <a:avLst/>
          </a:prstGeom>
          <a:noFill/>
          <a:ln>
            <a:noFill/>
          </a:ln>
        </p:spPr>
      </p:pic>
      <p:sp>
        <p:nvSpPr>
          <p:cNvPr id="450" name="Google Shape;450;p55"/>
          <p:cNvSpPr txBox="1"/>
          <p:nvPr/>
        </p:nvSpPr>
        <p:spPr>
          <a:xfrm>
            <a:off x="2111175" y="4112525"/>
            <a:ext cx="529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4"/>
              </a:rPr>
              <a:t>https://mne.tools/stable/auto_tutorials/preprocessing/70_fnirs_processing.html</a:t>
            </a:r>
            <a:endParaRPr/>
          </a:p>
        </p:txBody>
      </p:sp>
      <p:sp>
        <p:nvSpPr>
          <p:cNvPr id="451" name="Google Shape;451;p55"/>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
        <p:nvSpPr>
          <p:cNvPr id="452" name="Google Shape;452;p55"/>
          <p:cNvSpPr txBox="1"/>
          <p:nvPr/>
        </p:nvSpPr>
        <p:spPr>
          <a:xfrm>
            <a:off x="1227825" y="1316110"/>
            <a:ext cx="2839200" cy="2255400"/>
          </a:xfrm>
          <a:prstGeom prst="rect">
            <a:avLst/>
          </a:prstGeom>
          <a:noFill/>
          <a:ln>
            <a:noFill/>
          </a:ln>
        </p:spPr>
        <p:txBody>
          <a:bodyPr spcFirstLastPara="1" wrap="square" lIns="0" tIns="6350" rIns="0" bIns="0" anchor="t" anchorCtr="0">
            <a:noAutofit/>
          </a:bodyPr>
          <a:lstStyle/>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Great tool to visualize EEG data and minor support for fNIRS as well. </a:t>
            </a: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Disadvantage: The social scientists wants customization on visualizing all the data in the tool. </a:t>
            </a:r>
            <a:endParaRPr>
              <a:solidFill>
                <a:srgbClr val="0C234B"/>
              </a:solidFill>
              <a:latin typeface="Calibri"/>
              <a:ea typeface="Calibri"/>
              <a:cs typeface="Calibri"/>
              <a:sym typeface="Calibri"/>
            </a:endParaRPr>
          </a:p>
          <a:p>
            <a:pPr marL="0" marR="0" lvl="0" indent="0" algn="just" rtl="0">
              <a:lnSpc>
                <a:spcPct val="100000"/>
              </a:lnSpc>
              <a:spcBef>
                <a:spcPts val="0"/>
              </a:spcBef>
              <a:spcAft>
                <a:spcPts val="0"/>
              </a:spcAft>
              <a:buNone/>
            </a:pPr>
            <a:endParaRPr>
              <a:solidFill>
                <a:srgbClr val="0C234B"/>
              </a:solidFill>
              <a:latin typeface="Calibri"/>
              <a:ea typeface="Calibri"/>
              <a:cs typeface="Calibri"/>
              <a:sym typeface="Calibri"/>
            </a:endParaRPr>
          </a:p>
          <a:p>
            <a:pPr marL="0" marR="0" lvl="0" indent="0" algn="just" rtl="0">
              <a:lnSpc>
                <a:spcPct val="100000"/>
              </a:lnSpc>
              <a:spcBef>
                <a:spcPts val="0"/>
              </a:spcBef>
              <a:spcAft>
                <a:spcPts val="0"/>
              </a:spcAft>
              <a:buNone/>
            </a:pPr>
            <a:r>
              <a:rPr lang="en">
                <a:solidFill>
                  <a:srgbClr val="0C234B"/>
                </a:solidFill>
                <a:latin typeface="Calibri"/>
                <a:ea typeface="Calibri"/>
                <a:cs typeface="Calibri"/>
                <a:sym typeface="Calibri"/>
              </a:rPr>
              <a:t>Nonetheless, we utilize this tool to plot fNIRS and EEG data onto a topographic brain map.</a:t>
            </a:r>
            <a:endParaRPr>
              <a:solidFill>
                <a:srgbClr val="0C234B"/>
              </a:solidFill>
              <a:latin typeface="Calibri"/>
              <a:ea typeface="Calibri"/>
              <a:cs typeface="Calibri"/>
              <a:sym typeface="Calibri"/>
            </a:endParaRPr>
          </a:p>
        </p:txBody>
      </p:sp>
      <p:sp>
        <p:nvSpPr>
          <p:cNvPr id="453" name="Google Shape;453;p55"/>
          <p:cNvSpPr txBox="1"/>
          <p:nvPr/>
        </p:nvSpPr>
        <p:spPr>
          <a:xfrm>
            <a:off x="1227825" y="421100"/>
            <a:ext cx="1952400" cy="3540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u="sng">
                <a:solidFill>
                  <a:srgbClr val="0C234B"/>
                </a:solidFill>
                <a:latin typeface="Calibri"/>
                <a:ea typeface="Calibri"/>
                <a:cs typeface="Calibri"/>
                <a:sym typeface="Calibri"/>
              </a:rPr>
              <a:t>MNE Python</a:t>
            </a:r>
            <a:endParaRPr sz="1800" u="sng">
              <a:solidFill>
                <a:srgbClr val="0C234B"/>
              </a:solidFill>
              <a:latin typeface="Calibri"/>
              <a:ea typeface="Calibri"/>
              <a:cs typeface="Calibri"/>
              <a:sym typeface="Calibri"/>
            </a:endParaRPr>
          </a:p>
        </p:txBody>
      </p:sp>
      <p:pic>
        <p:nvPicPr>
          <p:cNvPr id="454" name="Google Shape;454;p55"/>
          <p:cNvPicPr preferRelativeResize="0"/>
          <p:nvPr/>
        </p:nvPicPr>
        <p:blipFill rotWithShape="1">
          <a:blip r:embed="rId5">
            <a:alphaModFix/>
          </a:blip>
          <a:srcRect b="59546"/>
          <a:stretch/>
        </p:blipFill>
        <p:spPr>
          <a:xfrm>
            <a:off x="4605475" y="330400"/>
            <a:ext cx="3964050" cy="1457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p:nvPr/>
        </p:nvSpPr>
        <p:spPr>
          <a:xfrm>
            <a:off x="2492028" y="2064700"/>
            <a:ext cx="3824100" cy="896100"/>
          </a:xfrm>
          <a:prstGeom prst="rect">
            <a:avLst/>
          </a:prstGeom>
          <a:noFill/>
          <a:ln>
            <a:noFill/>
          </a:ln>
        </p:spPr>
        <p:txBody>
          <a:bodyPr spcFirstLastPara="1" wrap="square" lIns="0" tIns="5725" rIns="0" bIns="0" anchor="t" anchorCtr="0">
            <a:noAutofit/>
          </a:bodyPr>
          <a:lstStyle/>
          <a:p>
            <a:pPr marL="12700" marR="0" lvl="0" indent="0" algn="l" rtl="0">
              <a:lnSpc>
                <a:spcPct val="100000"/>
              </a:lnSpc>
              <a:spcBef>
                <a:spcPts val="0"/>
              </a:spcBef>
              <a:spcAft>
                <a:spcPts val="0"/>
              </a:spcAft>
              <a:buNone/>
            </a:pPr>
            <a:r>
              <a:rPr lang="en" sz="4500">
                <a:solidFill>
                  <a:srgbClr val="FFFFFF"/>
                </a:solidFill>
                <a:latin typeface="Calibri"/>
                <a:ea typeface="Calibri"/>
                <a:cs typeface="Calibri"/>
                <a:sym typeface="Calibri"/>
              </a:rPr>
              <a:t>Research Plan</a:t>
            </a:r>
            <a:endParaRPr sz="4500">
              <a:solidFill>
                <a:schemeClr val="dk1"/>
              </a:solidFill>
              <a:latin typeface="Calibri"/>
              <a:ea typeface="Calibri"/>
              <a:cs typeface="Calibri"/>
              <a:sym typeface="Calibri"/>
            </a:endParaRPr>
          </a:p>
        </p:txBody>
      </p:sp>
      <p:sp>
        <p:nvSpPr>
          <p:cNvPr id="460" name="Google Shape;460;p56"/>
          <p:cNvSpPr txBox="1"/>
          <p:nvPr/>
        </p:nvSpPr>
        <p:spPr>
          <a:xfrm>
            <a:off x="6983325" y="4763575"/>
            <a:ext cx="1461900" cy="291300"/>
          </a:xfrm>
          <a:prstGeom prst="rect">
            <a:avLst/>
          </a:prstGeom>
          <a:noFill/>
          <a:ln>
            <a:noFill/>
          </a:ln>
        </p:spPr>
        <p:txBody>
          <a:bodyPr spcFirstLastPara="1" wrap="square" lIns="0" tIns="7300" rIns="0" bIns="0" anchor="t" anchorCtr="0">
            <a:noAutofit/>
          </a:bodyPr>
          <a:lstStyle/>
          <a:p>
            <a:pPr marL="12700" marR="0" lvl="0" indent="0" algn="ctr" rtl="0">
              <a:lnSpc>
                <a:spcPct val="100000"/>
              </a:lnSpc>
              <a:spcBef>
                <a:spcPts val="0"/>
              </a:spcBef>
              <a:spcAft>
                <a:spcPts val="0"/>
              </a:spcAft>
              <a:buNone/>
            </a:pPr>
            <a:r>
              <a:rPr lang="en" sz="1300">
                <a:solidFill>
                  <a:srgbClr val="FFFFFF"/>
                </a:solidFill>
                <a:latin typeface="Calibri"/>
                <a:ea typeface="Calibri"/>
                <a:cs typeface="Calibri"/>
                <a:sym typeface="Calibri"/>
              </a:rPr>
              <a:t>05-01-2023</a:t>
            </a:r>
            <a:endParaRPr sz="1300">
              <a:solidFill>
                <a:srgbClr val="FFFFFF"/>
              </a:solidFill>
              <a:latin typeface="Calibri"/>
              <a:ea typeface="Calibri"/>
              <a:cs typeface="Calibri"/>
              <a:sym typeface="Calibri"/>
            </a:endParaRPr>
          </a:p>
          <a:p>
            <a:pPr marL="12700" marR="0" lvl="0" indent="0" algn="ctr" rtl="0">
              <a:lnSpc>
                <a:spcPct val="100000"/>
              </a:lnSpc>
              <a:spcBef>
                <a:spcPts val="0"/>
              </a:spcBef>
              <a:spcAft>
                <a:spcPts val="0"/>
              </a:spcAft>
              <a:buNone/>
            </a:pPr>
            <a:endParaRPr sz="13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7"/>
          <p:cNvSpPr txBox="1">
            <a:spLocks noGrp="1"/>
          </p:cNvSpPr>
          <p:nvPr>
            <p:ph type="title"/>
          </p:nvPr>
        </p:nvSpPr>
        <p:spPr>
          <a:xfrm>
            <a:off x="1230225" y="251900"/>
            <a:ext cx="73071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500">
                <a:solidFill>
                  <a:srgbClr val="0C234B"/>
                </a:solidFill>
                <a:latin typeface="Times New Roman"/>
                <a:ea typeface="Times New Roman"/>
                <a:cs typeface="Times New Roman"/>
                <a:sym typeface="Times New Roman"/>
              </a:rPr>
              <a:t>Data Description - from Lang lab</a:t>
            </a:r>
            <a:endParaRPr sz="2500" b="0" i="0" u="none" strike="noStrike" cap="none">
              <a:solidFill>
                <a:srgbClr val="0C234B"/>
              </a:solidFill>
              <a:latin typeface="Times New Roman"/>
              <a:ea typeface="Times New Roman"/>
              <a:cs typeface="Times New Roman"/>
              <a:sym typeface="Times New Roman"/>
            </a:endParaRPr>
          </a:p>
        </p:txBody>
      </p:sp>
      <p:graphicFrame>
        <p:nvGraphicFramePr>
          <p:cNvPr id="466" name="Google Shape;466;p57"/>
          <p:cNvGraphicFramePr/>
          <p:nvPr/>
        </p:nvGraphicFramePr>
        <p:xfrm>
          <a:off x="1264275" y="1030400"/>
          <a:ext cx="7239000" cy="2917430"/>
        </p:xfrm>
        <a:graphic>
          <a:graphicData uri="http://schemas.openxmlformats.org/drawingml/2006/table">
            <a:tbl>
              <a:tblPr>
                <a:noFill/>
                <a:tableStyleId>{B9363531-9EB1-4D33-8CFE-146B431CDCDE}</a:tableStyleId>
              </a:tblPr>
              <a:tblGrid>
                <a:gridCol w="2413000">
                  <a:extLst>
                    <a:ext uri="{9D8B030D-6E8A-4147-A177-3AD203B41FA5}">
                      <a16:colId xmlns:a16="http://schemas.microsoft.com/office/drawing/2014/main" val="20000"/>
                    </a:ext>
                  </a:extLst>
                </a:gridCol>
                <a:gridCol w="1417500">
                  <a:extLst>
                    <a:ext uri="{9D8B030D-6E8A-4147-A177-3AD203B41FA5}">
                      <a16:colId xmlns:a16="http://schemas.microsoft.com/office/drawing/2014/main" val="20001"/>
                    </a:ext>
                  </a:extLst>
                </a:gridCol>
                <a:gridCol w="3408500">
                  <a:extLst>
                    <a:ext uri="{9D8B030D-6E8A-4147-A177-3AD203B41FA5}">
                      <a16:colId xmlns:a16="http://schemas.microsoft.com/office/drawing/2014/main" val="20002"/>
                    </a:ext>
                  </a:extLst>
                </a:gridCol>
              </a:tblGrid>
              <a:tr h="479150">
                <a:tc>
                  <a:txBody>
                    <a:bodyPr/>
                    <a:lstStyle/>
                    <a:p>
                      <a:pPr marL="0" lvl="0" indent="0" algn="ctr" rtl="0">
                        <a:spcBef>
                          <a:spcPts val="0"/>
                        </a:spcBef>
                        <a:spcAft>
                          <a:spcPts val="0"/>
                        </a:spcAft>
                        <a:buNone/>
                      </a:pPr>
                      <a:r>
                        <a:rPr lang="en" b="1"/>
                        <a:t>Type</a:t>
                      </a:r>
                      <a:endParaRPr b="1"/>
                    </a:p>
                  </a:txBody>
                  <a:tcPr marL="91425" marR="91425" marT="91425" marB="91425"/>
                </a:tc>
                <a:tc>
                  <a:txBody>
                    <a:bodyPr/>
                    <a:lstStyle/>
                    <a:p>
                      <a:pPr marL="0" lvl="0" indent="0" algn="ctr" rtl="0">
                        <a:spcBef>
                          <a:spcPts val="0"/>
                        </a:spcBef>
                        <a:spcAft>
                          <a:spcPts val="0"/>
                        </a:spcAft>
                        <a:buNone/>
                      </a:pPr>
                      <a:r>
                        <a:rPr lang="en" b="1"/>
                        <a:t>Format</a:t>
                      </a:r>
                      <a:endParaRPr b="1"/>
                    </a:p>
                  </a:txBody>
                  <a:tcPr marL="91425" marR="91425" marT="91425" marB="91425"/>
                </a:tc>
                <a:tc>
                  <a:txBody>
                    <a:bodyPr/>
                    <a:lstStyle/>
                    <a:p>
                      <a:pPr marL="0" lvl="0" indent="0" algn="ctr" rtl="0">
                        <a:spcBef>
                          <a:spcPts val="0"/>
                        </a:spcBef>
                        <a:spcAft>
                          <a:spcPts val="0"/>
                        </a:spcAft>
                        <a:buNone/>
                      </a:pPr>
                      <a:r>
                        <a:rPr lang="en" b="1"/>
                        <a:t>Metadata</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Screenshots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PNG image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(Resolution: 1280X720, File size ∼ 600 kB) Sampled at 10 fps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fNIRS</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CSV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(File size approx 53 MB) Sampled at 10.2 Hz</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Eye Tracker</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CSV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(File size approx 140 MB) Sampled at 200 Hz</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EEG</a:t>
                      </a:r>
                      <a:endParaRPr>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CSV </a:t>
                      </a:r>
                      <a:endParaRPr>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(File size approx 1.2 GB) Sampled at 500 Hz</a:t>
                      </a:r>
                      <a:endParaRPr>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467" name="Google Shape;467;p57"/>
          <p:cNvSpPr txBox="1">
            <a:spLocks noGrp="1"/>
          </p:cNvSpPr>
          <p:nvPr>
            <p:ph type="title" idx="2"/>
          </p:nvPr>
        </p:nvSpPr>
        <p:spPr>
          <a:xfrm>
            <a:off x="1230225" y="4029725"/>
            <a:ext cx="73071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1900">
                <a:solidFill>
                  <a:srgbClr val="0C234B"/>
                </a:solidFill>
                <a:latin typeface="Times New Roman"/>
                <a:ea typeface="Times New Roman"/>
                <a:cs typeface="Times New Roman"/>
                <a:sym typeface="Times New Roman"/>
              </a:rPr>
              <a:t>Approximately 116 GB for one experiment with three subjects</a:t>
            </a:r>
            <a:endParaRPr sz="1900" b="0" i="0" u="none" strike="noStrike" cap="none">
              <a:solidFill>
                <a:srgbClr val="0C234B"/>
              </a:solidFill>
              <a:latin typeface="Times New Roman"/>
              <a:ea typeface="Times New Roman"/>
              <a:cs typeface="Times New Roman"/>
              <a:sym typeface="Times New Roman"/>
            </a:endParaRPr>
          </a:p>
        </p:txBody>
      </p:sp>
      <p:sp>
        <p:nvSpPr>
          <p:cNvPr id="468" name="Google Shape;468;p57"/>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8"/>
          <p:cNvSpPr txBox="1"/>
          <p:nvPr/>
        </p:nvSpPr>
        <p:spPr>
          <a:xfrm>
            <a:off x="1163400" y="1070700"/>
            <a:ext cx="7558500" cy="31344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600" b="1">
                <a:solidFill>
                  <a:srgbClr val="0C234B"/>
                </a:solidFill>
                <a:latin typeface="Calibri"/>
                <a:ea typeface="Calibri"/>
                <a:cs typeface="Calibri"/>
                <a:sym typeface="Calibri"/>
              </a:rPr>
              <a:t>Superimpose</a:t>
            </a:r>
            <a:r>
              <a:rPr lang="en" sz="1600">
                <a:solidFill>
                  <a:srgbClr val="0C234B"/>
                </a:solidFill>
                <a:latin typeface="Calibri"/>
                <a:ea typeface="Calibri"/>
                <a:cs typeface="Calibri"/>
                <a:sym typeface="Calibri"/>
              </a:rPr>
              <a:t> eye-tracking data onto screenshots to gain insights into the visual attention of team members. The process involves overlaying or combining the eye-tracking data onto the screenshots. By doing so, you can visualize and analyze where team members' visual attention is focused within the interface or content.</a:t>
            </a:r>
            <a:endParaRPr sz="1600">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0" lvl="0" indent="0" algn="l" rtl="0">
              <a:spcBef>
                <a:spcPts val="0"/>
              </a:spcBef>
              <a:spcAft>
                <a:spcPts val="0"/>
              </a:spcAft>
              <a:buNone/>
            </a:pPr>
            <a:r>
              <a:rPr lang="en" sz="1600" b="1">
                <a:solidFill>
                  <a:srgbClr val="0C234B"/>
                </a:solidFill>
                <a:latin typeface="Calibri"/>
                <a:ea typeface="Calibri"/>
                <a:cs typeface="Calibri"/>
                <a:sym typeface="Calibri"/>
              </a:rPr>
              <a:t>Navigation: </a:t>
            </a:r>
            <a:r>
              <a:rPr lang="en" sz="1600">
                <a:solidFill>
                  <a:srgbClr val="0C234B"/>
                </a:solidFill>
                <a:latin typeface="Calibri"/>
                <a:ea typeface="Calibri"/>
                <a:cs typeface="Calibri"/>
                <a:sym typeface="Calibri"/>
              </a:rPr>
              <a:t>The slider is a user interface component that allows you to </a:t>
            </a:r>
            <a:r>
              <a:rPr lang="en" sz="1600" b="1">
                <a:solidFill>
                  <a:srgbClr val="0C234B"/>
                </a:solidFill>
                <a:latin typeface="Calibri"/>
                <a:ea typeface="Calibri"/>
                <a:cs typeface="Calibri"/>
                <a:sym typeface="Calibri"/>
              </a:rPr>
              <a:t>compare </a:t>
            </a:r>
            <a:r>
              <a:rPr lang="en" sz="1600">
                <a:solidFill>
                  <a:srgbClr val="0C234B"/>
                </a:solidFill>
                <a:latin typeface="Calibri"/>
                <a:ea typeface="Calibri"/>
                <a:cs typeface="Calibri"/>
                <a:sym typeface="Calibri"/>
              </a:rPr>
              <a:t>and navigate through different time points or variations in each modality working in sync to facilitate the analysis of variations.</a:t>
            </a:r>
            <a:endParaRPr sz="1600">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r>
              <a:rPr lang="en" sz="1600">
                <a:solidFill>
                  <a:srgbClr val="0C234B"/>
                </a:solidFill>
                <a:latin typeface="Calibri"/>
                <a:ea typeface="Calibri"/>
                <a:cs typeface="Calibri"/>
                <a:sym typeface="Calibri"/>
              </a:rPr>
              <a:t>The user can use this interface to </a:t>
            </a:r>
            <a:r>
              <a:rPr lang="en" sz="1600" b="1">
                <a:solidFill>
                  <a:srgbClr val="0C234B"/>
                </a:solidFill>
                <a:latin typeface="Calibri"/>
                <a:ea typeface="Calibri"/>
                <a:cs typeface="Calibri"/>
                <a:sym typeface="Calibri"/>
              </a:rPr>
              <a:t>derive, explore and extract </a:t>
            </a:r>
            <a:r>
              <a:rPr lang="en" sz="1600">
                <a:solidFill>
                  <a:srgbClr val="0C234B"/>
                </a:solidFill>
                <a:latin typeface="Calibri"/>
                <a:ea typeface="Calibri"/>
                <a:cs typeface="Calibri"/>
                <a:sym typeface="Calibri"/>
              </a:rPr>
              <a:t>meaningful information or conclusions from the eye-tracking and fNIRS data or eye-tracking and EEG data. They can also identifying patterns, relationships, or trends with the eye when a player is playing.</a:t>
            </a:r>
            <a:endParaRPr sz="1600">
              <a:solidFill>
                <a:srgbClr val="0C234B"/>
              </a:solidFill>
              <a:latin typeface="Calibri"/>
              <a:ea typeface="Calibri"/>
              <a:cs typeface="Calibri"/>
              <a:sym typeface="Calibri"/>
            </a:endParaRPr>
          </a:p>
        </p:txBody>
      </p:sp>
      <p:sp>
        <p:nvSpPr>
          <p:cNvPr id="474" name="Google Shape;474;p58"/>
          <p:cNvSpPr txBox="1">
            <a:spLocks noGrp="1"/>
          </p:cNvSpPr>
          <p:nvPr>
            <p:ph type="title"/>
          </p:nvPr>
        </p:nvSpPr>
        <p:spPr>
          <a:xfrm>
            <a:off x="1163400" y="223950"/>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Techniques</a:t>
            </a:r>
            <a:endParaRPr sz="2800" b="0" i="0" u="none" strike="noStrike" cap="none">
              <a:solidFill>
                <a:srgbClr val="0C234B"/>
              </a:solidFill>
              <a:latin typeface="Times New Roman"/>
              <a:ea typeface="Times New Roman"/>
              <a:cs typeface="Times New Roman"/>
              <a:sym typeface="Times New Roman"/>
            </a:endParaRPr>
          </a:p>
        </p:txBody>
      </p:sp>
      <p:sp>
        <p:nvSpPr>
          <p:cNvPr id="475" name="Google Shape;475;p58"/>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9"/>
          <p:cNvSpPr txBox="1"/>
          <p:nvPr/>
        </p:nvSpPr>
        <p:spPr>
          <a:xfrm>
            <a:off x="1176300" y="1168350"/>
            <a:ext cx="7115700" cy="27789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600" b="1">
                <a:solidFill>
                  <a:srgbClr val="0C234B"/>
                </a:solidFill>
                <a:latin typeface="Calibri"/>
                <a:ea typeface="Calibri"/>
                <a:cs typeface="Calibri"/>
                <a:sym typeface="Calibri"/>
              </a:rPr>
              <a:t>Juxtaposition </a:t>
            </a:r>
            <a:r>
              <a:rPr lang="en" sz="1600">
                <a:solidFill>
                  <a:srgbClr val="0C234B"/>
                </a:solidFill>
                <a:latin typeface="Calibri"/>
                <a:ea typeface="Calibri"/>
                <a:cs typeface="Calibri"/>
                <a:sym typeface="Calibri"/>
              </a:rPr>
              <a:t>of eye-tracking screenshots and Near-Infrared Spectroscopy (fNIRS) or Electroencephalography (EEG) data on the right-hand side of the screen, providing information on neural activity, for comparison or analysis.</a:t>
            </a:r>
            <a:endParaRPr sz="1600">
              <a:solidFill>
                <a:srgbClr val="0C234B"/>
              </a:solidFill>
              <a:latin typeface="Calibri"/>
              <a:ea typeface="Calibri"/>
              <a:cs typeface="Calibri"/>
              <a:sym typeface="Calibri"/>
            </a:endParaRPr>
          </a:p>
          <a:p>
            <a:pPr marL="0" lvl="0" indent="0" algn="l" rtl="0">
              <a:spcBef>
                <a:spcPts val="0"/>
              </a:spcBef>
              <a:spcAft>
                <a:spcPts val="0"/>
              </a:spcAft>
              <a:buNone/>
            </a:pPr>
            <a:endParaRPr sz="1600">
              <a:solidFill>
                <a:srgbClr val="0C234B"/>
              </a:solidFill>
              <a:latin typeface="Calibri"/>
              <a:ea typeface="Calibri"/>
              <a:cs typeface="Calibri"/>
              <a:sym typeface="Calibri"/>
            </a:endParaRPr>
          </a:p>
          <a:p>
            <a:pPr marL="0" lvl="0" indent="0" algn="l" rtl="0">
              <a:spcBef>
                <a:spcPts val="0"/>
              </a:spcBef>
              <a:spcAft>
                <a:spcPts val="0"/>
              </a:spcAft>
              <a:buNone/>
            </a:pPr>
            <a:r>
              <a:rPr lang="en" sz="1600">
                <a:solidFill>
                  <a:srgbClr val="0C234B"/>
                </a:solidFill>
                <a:latin typeface="Calibri"/>
                <a:ea typeface="Calibri"/>
                <a:cs typeface="Calibri"/>
                <a:sym typeface="Calibri"/>
              </a:rPr>
              <a:t>The signal view for fNIRS displays the processed data as </a:t>
            </a:r>
            <a:r>
              <a:rPr lang="en" sz="1600" b="1">
                <a:solidFill>
                  <a:srgbClr val="0C234B"/>
                </a:solidFill>
                <a:latin typeface="Calibri"/>
                <a:ea typeface="Calibri"/>
                <a:cs typeface="Calibri"/>
                <a:sym typeface="Calibri"/>
              </a:rPr>
              <a:t>line plots</a:t>
            </a:r>
            <a:r>
              <a:rPr lang="en" sz="1600">
                <a:solidFill>
                  <a:srgbClr val="0C234B"/>
                </a:solidFill>
                <a:latin typeface="Calibri"/>
                <a:ea typeface="Calibri"/>
                <a:cs typeface="Calibri"/>
                <a:sym typeface="Calibri"/>
              </a:rPr>
              <a:t>, showing the HbO and HbR data over time. The signal view for EEG displays the processed data as line plots, showing the electrical activity as microvolts(mV) over time. Line plots provide a clear visualization of signal </a:t>
            </a:r>
            <a:r>
              <a:rPr lang="en" sz="1600" b="1">
                <a:solidFill>
                  <a:srgbClr val="0C234B"/>
                </a:solidFill>
                <a:latin typeface="Calibri"/>
                <a:ea typeface="Calibri"/>
                <a:cs typeface="Calibri"/>
                <a:sym typeface="Calibri"/>
              </a:rPr>
              <a:t>trends</a:t>
            </a:r>
            <a:r>
              <a:rPr lang="en" sz="1600">
                <a:solidFill>
                  <a:srgbClr val="0C234B"/>
                </a:solidFill>
                <a:latin typeface="Calibri"/>
                <a:ea typeface="Calibri"/>
                <a:cs typeface="Calibri"/>
                <a:sym typeface="Calibri"/>
              </a:rPr>
              <a:t>, fluctuations, and </a:t>
            </a:r>
            <a:r>
              <a:rPr lang="en" sz="1600" b="1">
                <a:solidFill>
                  <a:srgbClr val="0C234B"/>
                </a:solidFill>
                <a:latin typeface="Calibri"/>
                <a:ea typeface="Calibri"/>
                <a:cs typeface="Calibri"/>
                <a:sym typeface="Calibri"/>
              </a:rPr>
              <a:t>patterns</a:t>
            </a:r>
            <a:r>
              <a:rPr lang="en" sz="1600">
                <a:solidFill>
                  <a:srgbClr val="0C234B"/>
                </a:solidFill>
                <a:latin typeface="Calibri"/>
                <a:ea typeface="Calibri"/>
                <a:cs typeface="Calibri"/>
                <a:sym typeface="Calibri"/>
              </a:rPr>
              <a:t>, allowing researchers to analyze temporal dynamics of brain activity.</a:t>
            </a:r>
            <a:br>
              <a:rPr lang="en" sz="1600">
                <a:solidFill>
                  <a:srgbClr val="0C234B"/>
                </a:solidFill>
                <a:latin typeface="Calibri"/>
                <a:ea typeface="Calibri"/>
                <a:cs typeface="Calibri"/>
                <a:sym typeface="Calibri"/>
              </a:rPr>
            </a:br>
            <a:br>
              <a:rPr lang="en" sz="1600">
                <a:solidFill>
                  <a:srgbClr val="0C234B"/>
                </a:solidFill>
                <a:latin typeface="Calibri"/>
                <a:ea typeface="Calibri"/>
                <a:cs typeface="Calibri"/>
                <a:sym typeface="Calibri"/>
              </a:rPr>
            </a:br>
            <a:r>
              <a:rPr lang="en" sz="1600">
                <a:solidFill>
                  <a:srgbClr val="0C234B"/>
                </a:solidFill>
                <a:latin typeface="Calibri"/>
                <a:ea typeface="Calibri"/>
                <a:cs typeface="Calibri"/>
                <a:sym typeface="Calibri"/>
              </a:rPr>
              <a:t>We have used </a:t>
            </a:r>
            <a:r>
              <a:rPr lang="en" sz="1600" b="1">
                <a:solidFill>
                  <a:srgbClr val="0C234B"/>
                </a:solidFill>
                <a:latin typeface="Calibri"/>
                <a:ea typeface="Calibri"/>
                <a:cs typeface="Calibri"/>
                <a:sym typeface="Calibri"/>
              </a:rPr>
              <a:t>QtGraph</a:t>
            </a:r>
            <a:r>
              <a:rPr lang="en" sz="1600">
                <a:solidFill>
                  <a:srgbClr val="0C234B"/>
                </a:solidFill>
                <a:latin typeface="Calibri"/>
                <a:ea typeface="Calibri"/>
                <a:cs typeface="Calibri"/>
                <a:sym typeface="Calibri"/>
              </a:rPr>
              <a:t> to visualize signal view.</a:t>
            </a:r>
            <a:endParaRPr sz="1600">
              <a:solidFill>
                <a:srgbClr val="0C234B"/>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600">
              <a:solidFill>
                <a:srgbClr val="0C234B"/>
              </a:solidFill>
              <a:latin typeface="Calibri"/>
              <a:ea typeface="Calibri"/>
              <a:cs typeface="Calibri"/>
              <a:sym typeface="Calibri"/>
            </a:endParaRPr>
          </a:p>
        </p:txBody>
      </p:sp>
      <p:sp>
        <p:nvSpPr>
          <p:cNvPr id="481" name="Google Shape;481;p59"/>
          <p:cNvSpPr txBox="1">
            <a:spLocks noGrp="1"/>
          </p:cNvSpPr>
          <p:nvPr>
            <p:ph type="title"/>
          </p:nvPr>
        </p:nvSpPr>
        <p:spPr>
          <a:xfrm>
            <a:off x="1176300" y="296625"/>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Techniques</a:t>
            </a:r>
            <a:endParaRPr sz="2800" b="0" i="0" u="none" strike="noStrike" cap="none">
              <a:solidFill>
                <a:srgbClr val="0C234B"/>
              </a:solidFill>
              <a:latin typeface="Times New Roman"/>
              <a:ea typeface="Times New Roman"/>
              <a:cs typeface="Times New Roman"/>
              <a:sym typeface="Times New Roman"/>
            </a:endParaRPr>
          </a:p>
        </p:txBody>
      </p:sp>
      <p:sp>
        <p:nvSpPr>
          <p:cNvPr id="482" name="Google Shape;482;p59"/>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2"/>
          <p:cNvSpPr txBox="1"/>
          <p:nvPr/>
        </p:nvSpPr>
        <p:spPr>
          <a:xfrm>
            <a:off x="596475" y="1635675"/>
            <a:ext cx="3623400" cy="2368800"/>
          </a:xfrm>
          <a:prstGeom prst="rect">
            <a:avLst/>
          </a:prstGeom>
          <a:noFill/>
          <a:ln>
            <a:noFill/>
          </a:ln>
        </p:spPr>
        <p:txBody>
          <a:bodyPr spcFirstLastPara="1" wrap="square" lIns="0" tIns="5725" rIns="0" bIns="0" anchor="t" anchorCtr="0">
            <a:noAutofit/>
          </a:bodyPr>
          <a:lstStyle/>
          <a:p>
            <a:pPr marL="12700" marR="0" lvl="0" indent="0" algn="ctr" rtl="0">
              <a:lnSpc>
                <a:spcPct val="100000"/>
              </a:lnSpc>
              <a:spcBef>
                <a:spcPts val="0"/>
              </a:spcBef>
              <a:spcAft>
                <a:spcPts val="0"/>
              </a:spcAft>
              <a:buNone/>
            </a:pPr>
            <a:r>
              <a:rPr lang="en" sz="4500">
                <a:solidFill>
                  <a:schemeClr val="dk1"/>
                </a:solidFill>
                <a:latin typeface="Calibri"/>
                <a:ea typeface="Calibri"/>
                <a:cs typeface="Calibri"/>
                <a:sym typeface="Calibri"/>
              </a:rPr>
              <a:t>Structure of Presentation</a:t>
            </a:r>
            <a:endParaRPr sz="4500">
              <a:solidFill>
                <a:schemeClr val="dk1"/>
              </a:solidFill>
              <a:latin typeface="Calibri"/>
              <a:ea typeface="Calibri"/>
              <a:cs typeface="Calibri"/>
              <a:sym typeface="Calibri"/>
            </a:endParaRPr>
          </a:p>
        </p:txBody>
      </p:sp>
      <p:sp>
        <p:nvSpPr>
          <p:cNvPr id="345" name="Google Shape;345;p42"/>
          <p:cNvSpPr txBox="1"/>
          <p:nvPr/>
        </p:nvSpPr>
        <p:spPr>
          <a:xfrm>
            <a:off x="5056225" y="1254100"/>
            <a:ext cx="3623400" cy="3164700"/>
          </a:xfrm>
          <a:prstGeom prst="rect">
            <a:avLst/>
          </a:prstGeom>
          <a:noFill/>
          <a:ln>
            <a:noFill/>
          </a:ln>
        </p:spPr>
        <p:txBody>
          <a:bodyPr spcFirstLastPara="1" wrap="square" lIns="0" tIns="5725" rIns="0" bIns="0" anchor="t" anchorCtr="0">
            <a:noAutofit/>
          </a:bodyPr>
          <a:lstStyle/>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Background &amp; Setup</a:t>
            </a:r>
            <a:endParaRPr sz="220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Introduction &amp; Research Question</a:t>
            </a:r>
            <a:endParaRPr sz="220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Related Works</a:t>
            </a:r>
            <a:endParaRPr sz="220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Research Plan</a:t>
            </a:r>
            <a:endParaRPr sz="220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Results &amp; Demo</a:t>
            </a:r>
            <a:endParaRPr sz="2200">
              <a:solidFill>
                <a:schemeClr val="dk1"/>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AutoNum type="arabicPeriod"/>
            </a:pPr>
            <a:r>
              <a:rPr lang="en" sz="2200">
                <a:solidFill>
                  <a:schemeClr val="dk1"/>
                </a:solidFill>
                <a:latin typeface="Calibri"/>
                <a:ea typeface="Calibri"/>
                <a:cs typeface="Calibri"/>
                <a:sym typeface="Calibri"/>
              </a:rPr>
              <a:t>References</a:t>
            </a:r>
            <a:endParaRPr sz="2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0"/>
          <p:cNvSpPr txBox="1"/>
          <p:nvPr/>
        </p:nvSpPr>
        <p:spPr>
          <a:xfrm>
            <a:off x="1268300" y="965950"/>
            <a:ext cx="7205100" cy="29700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600">
                <a:solidFill>
                  <a:srgbClr val="0C234B"/>
                </a:solidFill>
                <a:latin typeface="Calibri"/>
                <a:ea typeface="Calibri"/>
                <a:cs typeface="Calibri"/>
                <a:sym typeface="Calibri"/>
              </a:rPr>
              <a:t>We are generating </a:t>
            </a:r>
            <a:r>
              <a:rPr lang="en" sz="1600" b="1">
                <a:solidFill>
                  <a:srgbClr val="0C234B"/>
                </a:solidFill>
                <a:latin typeface="Calibri"/>
                <a:ea typeface="Calibri"/>
                <a:cs typeface="Calibri"/>
                <a:sym typeface="Calibri"/>
              </a:rPr>
              <a:t>topological</a:t>
            </a:r>
            <a:r>
              <a:rPr lang="en" sz="1600">
                <a:solidFill>
                  <a:srgbClr val="0C234B"/>
                </a:solidFill>
                <a:latin typeface="Calibri"/>
                <a:ea typeface="Calibri"/>
                <a:cs typeface="Calibri"/>
                <a:sym typeface="Calibri"/>
              </a:rPr>
              <a:t> </a:t>
            </a:r>
            <a:r>
              <a:rPr lang="en" sz="1600" b="1">
                <a:solidFill>
                  <a:srgbClr val="0C234B"/>
                </a:solidFill>
                <a:latin typeface="Calibri"/>
                <a:ea typeface="Calibri"/>
                <a:cs typeface="Calibri"/>
                <a:sym typeface="Calibri"/>
              </a:rPr>
              <a:t>view</a:t>
            </a:r>
            <a:r>
              <a:rPr lang="en" sz="1600">
                <a:solidFill>
                  <a:srgbClr val="0C234B"/>
                </a:solidFill>
                <a:latin typeface="Calibri"/>
                <a:ea typeface="Calibri"/>
                <a:cs typeface="Calibri"/>
                <a:sym typeface="Calibri"/>
              </a:rPr>
              <a:t> which interpolates the values at each sensor location to create a smooth 2D map, allowing you to visualize the spatial distribution of the data across the sensor array. Color is used as a visual encoding technique to represent different brain activity levels or intensities in the topological view.</a:t>
            </a: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br>
              <a:rPr lang="en" sz="1600">
                <a:solidFill>
                  <a:srgbClr val="0C234B"/>
                </a:solidFill>
                <a:latin typeface="Calibri"/>
                <a:ea typeface="Calibri"/>
                <a:cs typeface="Calibri"/>
                <a:sym typeface="Calibri"/>
              </a:rPr>
            </a:br>
            <a:r>
              <a:rPr lang="en" sz="1600">
                <a:solidFill>
                  <a:srgbClr val="0C234B"/>
                </a:solidFill>
                <a:latin typeface="Calibri"/>
                <a:ea typeface="Calibri"/>
                <a:cs typeface="Calibri"/>
                <a:sym typeface="Calibri"/>
              </a:rPr>
              <a:t>We have used </a:t>
            </a:r>
            <a:r>
              <a:rPr lang="en" sz="1600" b="1">
                <a:solidFill>
                  <a:srgbClr val="0C234B"/>
                </a:solidFill>
                <a:latin typeface="Calibri"/>
                <a:ea typeface="Calibri"/>
                <a:cs typeface="Calibri"/>
                <a:sym typeface="Calibri"/>
              </a:rPr>
              <a:t>MNE</a:t>
            </a:r>
            <a:r>
              <a:rPr lang="en" sz="1600">
                <a:solidFill>
                  <a:srgbClr val="0C234B"/>
                </a:solidFill>
                <a:latin typeface="Calibri"/>
                <a:ea typeface="Calibri"/>
                <a:cs typeface="Calibri"/>
                <a:sym typeface="Calibri"/>
              </a:rPr>
              <a:t> library to achieve topological view</a:t>
            </a:r>
            <a:endParaRPr sz="1600">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600">
                <a:solidFill>
                  <a:srgbClr val="0C234B"/>
                </a:solidFill>
                <a:latin typeface="Calibri"/>
                <a:ea typeface="Calibri"/>
                <a:cs typeface="Calibri"/>
                <a:sym typeface="Calibri"/>
              </a:rPr>
              <a:t>There will be a switch between signal and topological views of the fNIRS and EEG data with a button based on their preference. When analyzing fNIRS data, researchers can focus on two aspects: </a:t>
            </a:r>
            <a:r>
              <a:rPr lang="en" sz="1600" b="1">
                <a:solidFill>
                  <a:srgbClr val="0C234B"/>
                </a:solidFill>
                <a:latin typeface="Calibri"/>
                <a:ea typeface="Calibri"/>
                <a:cs typeface="Calibri"/>
                <a:sym typeface="Calibri"/>
              </a:rPr>
              <a:t>trend and similarity</a:t>
            </a:r>
            <a:endParaRPr sz="1600" b="1">
              <a:solidFill>
                <a:srgbClr val="0C234B"/>
              </a:solidFill>
              <a:latin typeface="Calibri"/>
              <a:ea typeface="Calibri"/>
              <a:cs typeface="Calibri"/>
              <a:sym typeface="Calibri"/>
            </a:endParaRPr>
          </a:p>
        </p:txBody>
      </p:sp>
      <p:sp>
        <p:nvSpPr>
          <p:cNvPr id="488" name="Google Shape;488;p60"/>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
        <p:nvSpPr>
          <p:cNvPr id="489" name="Google Shape;489;p60"/>
          <p:cNvSpPr txBox="1">
            <a:spLocks noGrp="1"/>
          </p:cNvSpPr>
          <p:nvPr>
            <p:ph type="title"/>
          </p:nvPr>
        </p:nvSpPr>
        <p:spPr>
          <a:xfrm>
            <a:off x="1176300" y="269350"/>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Techniques</a:t>
            </a:r>
            <a:endParaRPr sz="2800" b="0" i="0" u="none" strike="noStrike" cap="none">
              <a:solidFill>
                <a:srgbClr val="0C234B"/>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p:nvPr/>
        </p:nvSpPr>
        <p:spPr>
          <a:xfrm>
            <a:off x="1157925" y="712350"/>
            <a:ext cx="7511400" cy="37188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Why topological view, signal view and eye tracking by positioning pupil data on screenshots?</a:t>
            </a:r>
            <a:endParaRPr sz="1800" b="1">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Char char="●"/>
            </a:pPr>
            <a:r>
              <a:rPr lang="en" sz="1600" b="1">
                <a:solidFill>
                  <a:srgbClr val="0C234B"/>
                </a:solidFill>
                <a:latin typeface="Calibri"/>
                <a:ea typeface="Calibri"/>
                <a:cs typeface="Calibri"/>
                <a:sym typeface="Calibri"/>
              </a:rPr>
              <a:t>Topological View</a:t>
            </a:r>
            <a:r>
              <a:rPr lang="en" sz="1600">
                <a:solidFill>
                  <a:srgbClr val="0C234B"/>
                </a:solidFill>
                <a:latin typeface="Calibri"/>
                <a:ea typeface="Calibri"/>
                <a:cs typeface="Calibri"/>
                <a:sym typeface="Calibri"/>
              </a:rPr>
              <a:t>: Represents brain activity spatially, showing the distribution and patterns of neural activity across different regions of the brain using color-coding or heatmaps.</a:t>
            </a:r>
            <a:endParaRPr sz="16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Char char="●"/>
            </a:pPr>
            <a:r>
              <a:rPr lang="en" sz="1600" b="1">
                <a:solidFill>
                  <a:srgbClr val="0C234B"/>
                </a:solidFill>
                <a:latin typeface="Calibri"/>
                <a:ea typeface="Calibri"/>
                <a:cs typeface="Calibri"/>
                <a:sym typeface="Calibri"/>
              </a:rPr>
              <a:t>Signal View</a:t>
            </a:r>
            <a:r>
              <a:rPr lang="en" sz="1600">
                <a:solidFill>
                  <a:srgbClr val="0C234B"/>
                </a:solidFill>
                <a:latin typeface="Calibri"/>
                <a:ea typeface="Calibri"/>
                <a:cs typeface="Calibri"/>
                <a:sym typeface="Calibri"/>
              </a:rPr>
              <a:t>: Displays fNIRS and EEG data as line plots, allowing researchers to analyze variations, trends, and patterns in the signals over time.</a:t>
            </a:r>
            <a:endParaRPr sz="16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Char char="●"/>
            </a:pPr>
            <a:r>
              <a:rPr lang="en" sz="1600" b="1">
                <a:solidFill>
                  <a:srgbClr val="0C234B"/>
                </a:solidFill>
                <a:latin typeface="Calibri"/>
                <a:ea typeface="Calibri"/>
                <a:cs typeface="Calibri"/>
                <a:sym typeface="Calibri"/>
              </a:rPr>
              <a:t>Eye Tracking</a:t>
            </a:r>
            <a:r>
              <a:rPr lang="en" sz="1600">
                <a:solidFill>
                  <a:srgbClr val="0C234B"/>
                </a:solidFill>
                <a:latin typeface="Calibri"/>
                <a:ea typeface="Calibri"/>
                <a:cs typeface="Calibri"/>
                <a:sym typeface="Calibri"/>
              </a:rPr>
              <a:t> </a:t>
            </a:r>
            <a:r>
              <a:rPr lang="en" sz="1600" b="1">
                <a:solidFill>
                  <a:srgbClr val="0C234B"/>
                </a:solidFill>
                <a:latin typeface="Calibri"/>
                <a:ea typeface="Calibri"/>
                <a:cs typeface="Calibri"/>
                <a:sym typeface="Calibri"/>
              </a:rPr>
              <a:t>by superimposing Pupil Data on Screenshots</a:t>
            </a:r>
            <a:r>
              <a:rPr lang="en" sz="1600">
                <a:solidFill>
                  <a:srgbClr val="0C234B"/>
                </a:solidFill>
                <a:latin typeface="Calibri"/>
                <a:ea typeface="Calibri"/>
                <a:cs typeface="Calibri"/>
                <a:sym typeface="Calibri"/>
              </a:rPr>
              <a:t>: Records eye movements and gaze behavior, and overlays pupil data onto screenshots of visual stimuli to understand visual attention and fixation patterns of participants.</a:t>
            </a:r>
            <a:endParaRPr sz="16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Char char="●"/>
            </a:pPr>
            <a:r>
              <a:rPr lang="en" sz="1600" b="1">
                <a:solidFill>
                  <a:srgbClr val="0C234B"/>
                </a:solidFill>
                <a:latin typeface="Calibri"/>
                <a:ea typeface="Calibri"/>
                <a:cs typeface="Calibri"/>
                <a:sym typeface="Calibri"/>
              </a:rPr>
              <a:t>Correlates visual attention with neural activity</a:t>
            </a:r>
            <a:r>
              <a:rPr lang="en" sz="1600">
                <a:solidFill>
                  <a:srgbClr val="0C234B"/>
                </a:solidFill>
                <a:latin typeface="Calibri"/>
                <a:ea typeface="Calibri"/>
                <a:cs typeface="Calibri"/>
                <a:sym typeface="Calibri"/>
              </a:rPr>
              <a:t>: By combining eye tracking data with fNIRS and EEG data, researchers can analyze how visual stimuli attract visual attention and influence brain responses.</a:t>
            </a:r>
            <a:endParaRPr sz="1600">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495" name="Google Shape;495;p61"/>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p:nvPr/>
        </p:nvSpPr>
        <p:spPr>
          <a:xfrm>
            <a:off x="1255000" y="812300"/>
            <a:ext cx="6791400" cy="19125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CITI and COI Training</a:t>
            </a:r>
            <a:endParaRPr sz="1800" b="1">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Clr>
                <a:schemeClr val="dk1"/>
              </a:buClr>
              <a:buSzPts val="1100"/>
              <a:buFont typeface="Arial"/>
              <a:buNone/>
            </a:pPr>
            <a:r>
              <a:rPr lang="en" sz="1600">
                <a:solidFill>
                  <a:srgbClr val="0C234B"/>
                </a:solidFill>
                <a:latin typeface="Calibri"/>
                <a:ea typeface="Calibri"/>
                <a:cs typeface="Calibri"/>
                <a:sym typeface="Calibri"/>
              </a:rPr>
              <a:t>Since Rupal and Harshita were not a part of the ToMCAT Project, they were required to do the below IRB (CITI) and COI training courses: </a:t>
            </a: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Clr>
                <a:schemeClr val="dk1"/>
              </a:buClr>
              <a:buSzPts val="1100"/>
              <a:buFont typeface="Arial"/>
              <a:buNone/>
            </a:pPr>
            <a:endParaRPr sz="16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AutoNum type="arabicPeriod"/>
            </a:pPr>
            <a:r>
              <a:rPr lang="en" sz="1600">
                <a:solidFill>
                  <a:srgbClr val="0C234B"/>
                </a:solidFill>
                <a:latin typeface="Calibri"/>
                <a:ea typeface="Calibri"/>
                <a:cs typeface="Calibri"/>
                <a:sym typeface="Calibri"/>
              </a:rPr>
              <a:t>Native American</a:t>
            </a:r>
            <a:endParaRPr sz="1600">
              <a:solidFill>
                <a:srgbClr val="0C234B"/>
              </a:solidFill>
              <a:latin typeface="Calibri"/>
              <a:ea typeface="Calibri"/>
              <a:cs typeface="Calibri"/>
              <a:sym typeface="Calibri"/>
            </a:endParaRPr>
          </a:p>
          <a:p>
            <a:pPr marL="457200" marR="0" lvl="0" indent="-330200" algn="l" rtl="0">
              <a:lnSpc>
                <a:spcPct val="100000"/>
              </a:lnSpc>
              <a:spcBef>
                <a:spcPts val="0"/>
              </a:spcBef>
              <a:spcAft>
                <a:spcPts val="0"/>
              </a:spcAft>
              <a:buClr>
                <a:srgbClr val="0C234B"/>
              </a:buClr>
              <a:buSzPts val="1600"/>
              <a:buFont typeface="Calibri"/>
              <a:buAutoNum type="arabicPeriod"/>
            </a:pPr>
            <a:r>
              <a:rPr lang="en" sz="1600">
                <a:solidFill>
                  <a:srgbClr val="0C234B"/>
                </a:solidFill>
                <a:latin typeface="Calibri"/>
                <a:ea typeface="Calibri"/>
                <a:cs typeface="Calibri"/>
                <a:sym typeface="Calibri"/>
              </a:rPr>
              <a:t>Social and behavioral BASIC</a:t>
            </a: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501" name="Google Shape;501;p62"/>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3"/>
          <p:cNvSpPr txBox="1"/>
          <p:nvPr/>
        </p:nvSpPr>
        <p:spPr>
          <a:xfrm>
            <a:off x="2492028" y="2064700"/>
            <a:ext cx="3824100" cy="896100"/>
          </a:xfrm>
          <a:prstGeom prst="rect">
            <a:avLst/>
          </a:prstGeom>
          <a:noFill/>
          <a:ln>
            <a:noFill/>
          </a:ln>
        </p:spPr>
        <p:txBody>
          <a:bodyPr spcFirstLastPara="1" wrap="square" lIns="0" tIns="5725" rIns="0" bIns="0" anchor="t" anchorCtr="0">
            <a:noAutofit/>
          </a:bodyPr>
          <a:lstStyle/>
          <a:p>
            <a:pPr marL="12700" marR="0" lvl="0" indent="0" algn="l" rtl="0">
              <a:lnSpc>
                <a:spcPct val="100000"/>
              </a:lnSpc>
              <a:spcBef>
                <a:spcPts val="0"/>
              </a:spcBef>
              <a:spcAft>
                <a:spcPts val="0"/>
              </a:spcAft>
              <a:buNone/>
            </a:pPr>
            <a:r>
              <a:rPr lang="en" sz="4500">
                <a:solidFill>
                  <a:srgbClr val="FFFFFF"/>
                </a:solidFill>
                <a:latin typeface="Calibri"/>
                <a:ea typeface="Calibri"/>
                <a:cs typeface="Calibri"/>
                <a:sym typeface="Calibri"/>
              </a:rPr>
              <a:t>Results &amp; Demo</a:t>
            </a:r>
            <a:endParaRPr sz="4500">
              <a:solidFill>
                <a:schemeClr val="dk1"/>
              </a:solidFill>
              <a:latin typeface="Calibri"/>
              <a:ea typeface="Calibri"/>
              <a:cs typeface="Calibri"/>
              <a:sym typeface="Calibri"/>
            </a:endParaRPr>
          </a:p>
        </p:txBody>
      </p:sp>
      <p:sp>
        <p:nvSpPr>
          <p:cNvPr id="507" name="Google Shape;507;p63"/>
          <p:cNvSpPr txBox="1"/>
          <p:nvPr/>
        </p:nvSpPr>
        <p:spPr>
          <a:xfrm>
            <a:off x="6983325" y="4763575"/>
            <a:ext cx="1461900" cy="291300"/>
          </a:xfrm>
          <a:prstGeom prst="rect">
            <a:avLst/>
          </a:prstGeom>
          <a:noFill/>
          <a:ln>
            <a:noFill/>
          </a:ln>
        </p:spPr>
        <p:txBody>
          <a:bodyPr spcFirstLastPara="1" wrap="square" lIns="0" tIns="7300" rIns="0" bIns="0" anchor="t" anchorCtr="0">
            <a:noAutofit/>
          </a:bodyPr>
          <a:lstStyle/>
          <a:p>
            <a:pPr marL="12700" marR="0" lvl="0" indent="0" algn="ctr" rtl="0">
              <a:lnSpc>
                <a:spcPct val="100000"/>
              </a:lnSpc>
              <a:spcBef>
                <a:spcPts val="0"/>
              </a:spcBef>
              <a:spcAft>
                <a:spcPts val="0"/>
              </a:spcAft>
              <a:buNone/>
            </a:pPr>
            <a:r>
              <a:rPr lang="en" sz="1300">
                <a:solidFill>
                  <a:srgbClr val="FFFFFF"/>
                </a:solidFill>
                <a:latin typeface="Calibri"/>
                <a:ea typeface="Calibri"/>
                <a:cs typeface="Calibri"/>
                <a:sym typeface="Calibri"/>
              </a:rPr>
              <a:t>05-01-2023</a:t>
            </a:r>
            <a:endParaRPr sz="1300">
              <a:solidFill>
                <a:srgbClr val="FFFFFF"/>
              </a:solidFill>
              <a:latin typeface="Calibri"/>
              <a:ea typeface="Calibri"/>
              <a:cs typeface="Calibri"/>
              <a:sym typeface="Calibri"/>
            </a:endParaRPr>
          </a:p>
          <a:p>
            <a:pPr marL="12700" marR="0" lvl="0" indent="0" algn="ctr" rtl="0">
              <a:lnSpc>
                <a:spcPct val="100000"/>
              </a:lnSpc>
              <a:spcBef>
                <a:spcPts val="0"/>
              </a:spcBef>
              <a:spcAft>
                <a:spcPts val="0"/>
              </a:spcAft>
              <a:buNone/>
            </a:pPr>
            <a:endParaRPr sz="13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4"/>
          <p:cNvSpPr txBox="1"/>
          <p:nvPr/>
        </p:nvSpPr>
        <p:spPr>
          <a:xfrm>
            <a:off x="1267950" y="644700"/>
            <a:ext cx="1892400" cy="1096800"/>
          </a:xfrm>
          <a:prstGeom prst="rect">
            <a:avLst/>
          </a:prstGeom>
          <a:noFill/>
          <a:ln>
            <a:noFill/>
          </a:ln>
        </p:spPr>
        <p:txBody>
          <a:bodyPr spcFirstLastPara="1" wrap="square" lIns="0" tIns="6350" rIns="0" bIns="0" anchor="t" anchorCtr="0">
            <a:noAutofit/>
          </a:bodyPr>
          <a:lstStyle/>
          <a:p>
            <a:pPr marL="12700" marR="0" lvl="0" indent="0" algn="ctr" rtl="0">
              <a:lnSpc>
                <a:spcPct val="100000"/>
              </a:lnSpc>
              <a:spcBef>
                <a:spcPts val="0"/>
              </a:spcBef>
              <a:spcAft>
                <a:spcPts val="0"/>
              </a:spcAft>
              <a:buNone/>
            </a:pPr>
            <a:r>
              <a:rPr lang="en" sz="1800" b="1">
                <a:solidFill>
                  <a:srgbClr val="0C234B"/>
                </a:solidFill>
                <a:latin typeface="Calibri"/>
                <a:ea typeface="Calibri"/>
                <a:cs typeface="Calibri"/>
                <a:sym typeface="Calibri"/>
              </a:rPr>
              <a:t>Rest State </a:t>
            </a:r>
            <a:endParaRPr sz="1800" b="1">
              <a:solidFill>
                <a:srgbClr val="0C234B"/>
              </a:solidFill>
              <a:latin typeface="Calibri"/>
              <a:ea typeface="Calibri"/>
              <a:cs typeface="Calibri"/>
              <a:sym typeface="Calibri"/>
            </a:endParaRPr>
          </a:p>
          <a:p>
            <a:pPr marL="12700" marR="0" lvl="0" indent="0" algn="ctr" rtl="0">
              <a:lnSpc>
                <a:spcPct val="100000"/>
              </a:lnSpc>
              <a:spcBef>
                <a:spcPts val="0"/>
              </a:spcBef>
              <a:spcAft>
                <a:spcPts val="0"/>
              </a:spcAft>
              <a:buNone/>
            </a:pPr>
            <a:r>
              <a:rPr lang="en" sz="1800" b="1">
                <a:solidFill>
                  <a:srgbClr val="0C234B"/>
                </a:solidFill>
                <a:latin typeface="Calibri"/>
                <a:ea typeface="Calibri"/>
                <a:cs typeface="Calibri"/>
                <a:sym typeface="Calibri"/>
              </a:rPr>
              <a:t>Literature Review</a:t>
            </a:r>
            <a:endParaRPr sz="1800" b="1">
              <a:solidFill>
                <a:srgbClr val="0C234B"/>
              </a:solidFill>
              <a:latin typeface="Calibri"/>
              <a:ea typeface="Calibri"/>
              <a:cs typeface="Calibri"/>
              <a:sym typeface="Calibri"/>
            </a:endParaRPr>
          </a:p>
          <a:p>
            <a:pPr marL="0" marR="0" lvl="0" indent="0" algn="ctr"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12700" marR="0" lvl="0" indent="0" algn="ctr"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513" name="Google Shape;513;p64"/>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514" name="Google Shape;514;p64"/>
          <p:cNvPicPr preferRelativeResize="0"/>
          <p:nvPr/>
        </p:nvPicPr>
        <p:blipFill>
          <a:blip r:embed="rId3">
            <a:alphaModFix/>
          </a:blip>
          <a:stretch>
            <a:fillRect/>
          </a:stretch>
        </p:blipFill>
        <p:spPr>
          <a:xfrm>
            <a:off x="3552000" y="255650"/>
            <a:ext cx="5439852" cy="2316100"/>
          </a:xfrm>
          <a:prstGeom prst="rect">
            <a:avLst/>
          </a:prstGeom>
          <a:noFill/>
          <a:ln>
            <a:noFill/>
          </a:ln>
        </p:spPr>
      </p:pic>
      <p:pic>
        <p:nvPicPr>
          <p:cNvPr id="515" name="Google Shape;515;p64"/>
          <p:cNvPicPr preferRelativeResize="0"/>
          <p:nvPr/>
        </p:nvPicPr>
        <p:blipFill>
          <a:blip r:embed="rId4">
            <a:alphaModFix/>
          </a:blip>
          <a:stretch>
            <a:fillRect/>
          </a:stretch>
        </p:blipFill>
        <p:spPr>
          <a:xfrm>
            <a:off x="1411575" y="2609723"/>
            <a:ext cx="5286424" cy="213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5"/>
          <p:cNvSpPr txBox="1"/>
          <p:nvPr/>
        </p:nvSpPr>
        <p:spPr>
          <a:xfrm>
            <a:off x="7752475" y="494725"/>
            <a:ext cx="1336800" cy="3645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Rest State</a:t>
            </a:r>
            <a:endParaRPr sz="1800" b="1">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521" name="Google Shape;521;p65"/>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522" name="Google Shape;522;p65" title="Rest state video.mov">
            <a:hlinkClick r:id="rId3"/>
          </p:cNvPr>
          <p:cNvPicPr preferRelativeResize="0"/>
          <p:nvPr/>
        </p:nvPicPr>
        <p:blipFill>
          <a:blip r:embed="rId4">
            <a:alphaModFix/>
          </a:blip>
          <a:stretch>
            <a:fillRect/>
          </a:stretch>
        </p:blipFill>
        <p:spPr>
          <a:xfrm>
            <a:off x="1148350" y="385500"/>
            <a:ext cx="6473301" cy="42731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6"/>
          <p:cNvSpPr txBox="1"/>
          <p:nvPr/>
        </p:nvSpPr>
        <p:spPr>
          <a:xfrm>
            <a:off x="7807200" y="527125"/>
            <a:ext cx="1135800" cy="638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Affective State</a:t>
            </a:r>
            <a:endParaRPr sz="1800" b="1">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528" name="Google Shape;528;p66"/>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529" name="Google Shape;529;p66" title="Affective task video.mov">
            <a:hlinkClick r:id="rId3"/>
          </p:cNvPr>
          <p:cNvPicPr preferRelativeResize="0"/>
          <p:nvPr/>
        </p:nvPicPr>
        <p:blipFill>
          <a:blip r:embed="rId4">
            <a:alphaModFix/>
          </a:blip>
          <a:stretch>
            <a:fillRect/>
          </a:stretch>
        </p:blipFill>
        <p:spPr>
          <a:xfrm>
            <a:off x="1202325" y="435188"/>
            <a:ext cx="6473301" cy="42731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0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txBox="1"/>
          <p:nvPr/>
        </p:nvSpPr>
        <p:spPr>
          <a:xfrm>
            <a:off x="7711675" y="476800"/>
            <a:ext cx="1336800" cy="3645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Minecraft</a:t>
            </a:r>
            <a:endParaRPr sz="16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535" name="Google Shape;535;p67"/>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536" name="Google Shape;536;p67" title="Minecraft video.mov">
            <a:hlinkClick r:id="rId3"/>
          </p:cNvPr>
          <p:cNvPicPr preferRelativeResize="0"/>
          <p:nvPr/>
        </p:nvPicPr>
        <p:blipFill>
          <a:blip r:embed="rId4">
            <a:alphaModFix/>
          </a:blip>
          <a:stretch>
            <a:fillRect/>
          </a:stretch>
        </p:blipFill>
        <p:spPr>
          <a:xfrm>
            <a:off x="1148375" y="325125"/>
            <a:ext cx="6473301" cy="42731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10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8"/>
          <p:cNvSpPr txBox="1"/>
          <p:nvPr/>
        </p:nvSpPr>
        <p:spPr>
          <a:xfrm>
            <a:off x="1255000" y="757000"/>
            <a:ext cx="6791400" cy="31812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b="1">
                <a:solidFill>
                  <a:srgbClr val="0C234B"/>
                </a:solidFill>
                <a:latin typeface="Calibri"/>
                <a:ea typeface="Calibri"/>
                <a:cs typeface="Calibri"/>
                <a:sym typeface="Calibri"/>
              </a:rPr>
              <a:t>References</a:t>
            </a:r>
            <a:endParaRPr sz="1800" b="1">
              <a:solidFill>
                <a:srgbClr val="0C234B"/>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457200" marR="0" lvl="0" indent="-304800" algn="l" rtl="0">
              <a:lnSpc>
                <a:spcPct val="100000"/>
              </a:lnSpc>
              <a:spcBef>
                <a:spcPts val="0"/>
              </a:spcBef>
              <a:spcAft>
                <a:spcPts val="0"/>
              </a:spcAft>
              <a:buClr>
                <a:srgbClr val="0C234B"/>
              </a:buClr>
              <a:buSzPts val="1200"/>
              <a:buFont typeface="Calibri"/>
              <a:buAutoNum type="arabicPeriod"/>
            </a:pPr>
            <a:r>
              <a:rPr lang="en" sz="1200">
                <a:solidFill>
                  <a:srgbClr val="0C234B"/>
                </a:solidFill>
                <a:latin typeface="Calibri"/>
                <a:ea typeface="Calibri"/>
                <a:cs typeface="Calibri"/>
                <a:sym typeface="Calibri"/>
              </a:rPr>
              <a:t>Frontiers in Neuroscience. (2013). The impact of physical exercise on converging measures of attentional control. Retrieved from </a:t>
            </a:r>
            <a:r>
              <a:rPr lang="en" sz="1200" u="sng">
                <a:solidFill>
                  <a:schemeClr val="hlink"/>
                </a:solidFill>
                <a:latin typeface="Calibri"/>
                <a:ea typeface="Calibri"/>
                <a:cs typeface="Calibri"/>
                <a:sym typeface="Calibri"/>
                <a:hlinkClick r:id="rId3"/>
              </a:rPr>
              <a:t>https://www.frontiersin.org/articles/10.3389/fnins.2013.00267/full</a:t>
            </a:r>
            <a:endParaRPr sz="1200">
              <a:solidFill>
                <a:srgbClr val="0C234B"/>
              </a:solidFill>
              <a:latin typeface="Calibri"/>
              <a:ea typeface="Calibri"/>
              <a:cs typeface="Calibri"/>
              <a:sym typeface="Calibri"/>
            </a:endParaRPr>
          </a:p>
          <a:p>
            <a:pPr marL="457200" marR="0" lvl="0" indent="0" algn="l" rtl="0">
              <a:lnSpc>
                <a:spcPct val="100000"/>
              </a:lnSpc>
              <a:spcBef>
                <a:spcPts val="0"/>
              </a:spcBef>
              <a:spcAft>
                <a:spcPts val="0"/>
              </a:spcAft>
              <a:buNone/>
            </a:pPr>
            <a:endParaRPr sz="1200">
              <a:solidFill>
                <a:srgbClr val="0C234B"/>
              </a:solidFill>
              <a:latin typeface="Calibri"/>
              <a:ea typeface="Calibri"/>
              <a:cs typeface="Calibri"/>
              <a:sym typeface="Calibri"/>
            </a:endParaRPr>
          </a:p>
          <a:p>
            <a:pPr marL="457200" marR="0" lvl="0" indent="-304800" algn="l" rtl="0">
              <a:lnSpc>
                <a:spcPct val="100000"/>
              </a:lnSpc>
              <a:spcBef>
                <a:spcPts val="0"/>
              </a:spcBef>
              <a:spcAft>
                <a:spcPts val="0"/>
              </a:spcAft>
              <a:buClr>
                <a:srgbClr val="0C234B"/>
              </a:buClr>
              <a:buSzPts val="1200"/>
              <a:buFont typeface="Calibri"/>
              <a:buAutoNum type="arabicPeriod"/>
            </a:pPr>
            <a:r>
              <a:rPr lang="en" sz="1200">
                <a:solidFill>
                  <a:srgbClr val="0C234B"/>
                </a:solidFill>
                <a:latin typeface="Calibri"/>
                <a:ea typeface="Calibri"/>
                <a:cs typeface="Calibri"/>
                <a:sym typeface="Calibri"/>
              </a:rPr>
              <a:t>Pupil Labs. Pupil Player. Retrieved September 15, 2021, from </a:t>
            </a:r>
            <a:r>
              <a:rPr lang="en" sz="1200" u="sng">
                <a:solidFill>
                  <a:schemeClr val="hlink"/>
                </a:solidFill>
                <a:latin typeface="Calibri"/>
                <a:ea typeface="Calibri"/>
                <a:cs typeface="Calibri"/>
                <a:sym typeface="Calibri"/>
                <a:hlinkClick r:id="rId4"/>
              </a:rPr>
              <a:t>https://docs.pupil-labs.com/core/software/pupil-player/</a:t>
            </a:r>
            <a:r>
              <a:rPr lang="en" sz="1200">
                <a:solidFill>
                  <a:srgbClr val="0C234B"/>
                </a:solidFill>
                <a:latin typeface="Calibri"/>
                <a:ea typeface="Calibri"/>
                <a:cs typeface="Calibri"/>
                <a:sym typeface="Calibri"/>
              </a:rPr>
              <a:t>.</a:t>
            </a:r>
            <a:endParaRPr sz="1200">
              <a:solidFill>
                <a:srgbClr val="0C234B"/>
              </a:solidFill>
              <a:latin typeface="Calibri"/>
              <a:ea typeface="Calibri"/>
              <a:cs typeface="Calibri"/>
              <a:sym typeface="Calibri"/>
            </a:endParaRPr>
          </a:p>
          <a:p>
            <a:pPr marL="457200" marR="0" lvl="0" indent="0" algn="l" rtl="0">
              <a:lnSpc>
                <a:spcPct val="100000"/>
              </a:lnSpc>
              <a:spcBef>
                <a:spcPts val="0"/>
              </a:spcBef>
              <a:spcAft>
                <a:spcPts val="0"/>
              </a:spcAft>
              <a:buNone/>
            </a:pPr>
            <a:endParaRPr sz="1200">
              <a:solidFill>
                <a:srgbClr val="0C234B"/>
              </a:solidFill>
              <a:latin typeface="Calibri"/>
              <a:ea typeface="Calibri"/>
              <a:cs typeface="Calibri"/>
              <a:sym typeface="Calibri"/>
            </a:endParaRPr>
          </a:p>
          <a:p>
            <a:pPr marL="457200" marR="0" lvl="0" indent="-304800" algn="l" rtl="0">
              <a:lnSpc>
                <a:spcPct val="100000"/>
              </a:lnSpc>
              <a:spcBef>
                <a:spcPts val="0"/>
              </a:spcBef>
              <a:spcAft>
                <a:spcPts val="0"/>
              </a:spcAft>
              <a:buClr>
                <a:srgbClr val="0C234B"/>
              </a:buClr>
              <a:buSzPts val="1200"/>
              <a:buFont typeface="Calibri"/>
              <a:buAutoNum type="arabicPeriod"/>
            </a:pPr>
            <a:r>
              <a:rPr lang="en" sz="1200">
                <a:solidFill>
                  <a:srgbClr val="0C234B"/>
                </a:solidFill>
                <a:latin typeface="Calibri"/>
                <a:ea typeface="Calibri"/>
                <a:cs typeface="Calibri"/>
                <a:sym typeface="Calibri"/>
              </a:rPr>
              <a:t>NIRx. NIRx Software. Retrieved May 1, 2023, from </a:t>
            </a:r>
            <a:r>
              <a:rPr lang="en" sz="1200" u="sng">
                <a:solidFill>
                  <a:schemeClr val="hlink"/>
                </a:solidFill>
                <a:latin typeface="Calibri"/>
                <a:ea typeface="Calibri"/>
                <a:cs typeface="Calibri"/>
                <a:sym typeface="Calibri"/>
                <a:hlinkClick r:id="rId5"/>
              </a:rPr>
              <a:t>https://nirx.net/software</a:t>
            </a:r>
            <a:endParaRPr sz="1200">
              <a:solidFill>
                <a:srgbClr val="0C234B"/>
              </a:solidFill>
              <a:latin typeface="Calibri"/>
              <a:ea typeface="Calibri"/>
              <a:cs typeface="Calibri"/>
              <a:sym typeface="Calibri"/>
            </a:endParaRPr>
          </a:p>
          <a:p>
            <a:pPr marL="457200" marR="0" lvl="0" indent="0" algn="l" rtl="0">
              <a:lnSpc>
                <a:spcPct val="100000"/>
              </a:lnSpc>
              <a:spcBef>
                <a:spcPts val="0"/>
              </a:spcBef>
              <a:spcAft>
                <a:spcPts val="0"/>
              </a:spcAft>
              <a:buNone/>
            </a:pPr>
            <a:endParaRPr sz="1200">
              <a:solidFill>
                <a:srgbClr val="0C234B"/>
              </a:solidFill>
              <a:latin typeface="Calibri"/>
              <a:ea typeface="Calibri"/>
              <a:cs typeface="Calibri"/>
              <a:sym typeface="Calibri"/>
            </a:endParaRPr>
          </a:p>
          <a:p>
            <a:pPr marL="457200" marR="0" lvl="0" indent="-304800" algn="l" rtl="0">
              <a:lnSpc>
                <a:spcPct val="100000"/>
              </a:lnSpc>
              <a:spcBef>
                <a:spcPts val="0"/>
              </a:spcBef>
              <a:spcAft>
                <a:spcPts val="0"/>
              </a:spcAft>
              <a:buClr>
                <a:srgbClr val="0C234B"/>
              </a:buClr>
              <a:buSzPts val="1200"/>
              <a:buFont typeface="Calibri"/>
              <a:buAutoNum type="arabicPeriod"/>
            </a:pPr>
            <a:r>
              <a:rPr lang="en" sz="1200">
                <a:solidFill>
                  <a:srgbClr val="0C234B"/>
                </a:solidFill>
                <a:latin typeface="Calibri"/>
                <a:ea typeface="Calibri"/>
                <a:cs typeface="Calibri"/>
                <a:sym typeface="Calibri"/>
              </a:rPr>
              <a:t>Kulkarni, A. M., Karyakarte, R. P., &amp; Upadhyay, A. D. (2020). Determination of heavy metals in commercially available herbal formulations using Atomic Absorption Spectroscopy (AAS) and Inductively Coupled Plasma-Mass Spectroscopy (ICP-MS). Scientific Reports, 10(1), 1-12. </a:t>
            </a:r>
            <a:r>
              <a:rPr lang="en" sz="1200" u="sng">
                <a:solidFill>
                  <a:schemeClr val="hlink"/>
                </a:solidFill>
                <a:latin typeface="Calibri"/>
                <a:ea typeface="Calibri"/>
                <a:cs typeface="Calibri"/>
                <a:sym typeface="Calibri"/>
                <a:hlinkClick r:id="rId6"/>
              </a:rPr>
              <a:t>doi: 10.1038/s41598-020-57597-4.</a:t>
            </a:r>
            <a:endParaRPr sz="12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200">
              <a:solidFill>
                <a:srgbClr val="0C234B"/>
              </a:solidFill>
              <a:latin typeface="Calibri"/>
              <a:ea typeface="Calibri"/>
              <a:cs typeface="Calibri"/>
              <a:sym typeface="Calibri"/>
            </a:endParaRPr>
          </a:p>
        </p:txBody>
      </p:sp>
      <p:sp>
        <p:nvSpPr>
          <p:cNvPr id="542" name="Google Shape;542;p68"/>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69"/>
          <p:cNvPicPr preferRelativeResize="0"/>
          <p:nvPr/>
        </p:nvPicPr>
        <p:blipFill rotWithShape="1">
          <a:blip r:embed="rId3">
            <a:alphaModFix/>
          </a:blip>
          <a:srcRect l="36477" t="7373" r="27729" b="2819"/>
          <a:stretch/>
        </p:blipFill>
        <p:spPr>
          <a:xfrm>
            <a:off x="1656579" y="514351"/>
            <a:ext cx="2447925" cy="4086551"/>
          </a:xfrm>
          <a:prstGeom prst="rect">
            <a:avLst/>
          </a:prstGeom>
          <a:noFill/>
          <a:ln>
            <a:noFill/>
          </a:ln>
        </p:spPr>
      </p:pic>
      <p:sp>
        <p:nvSpPr>
          <p:cNvPr id="548" name="Google Shape;548;p69"/>
          <p:cNvSpPr/>
          <p:nvPr/>
        </p:nvSpPr>
        <p:spPr>
          <a:xfrm>
            <a:off x="4810838" y="3062660"/>
            <a:ext cx="3671888" cy="14288"/>
          </a:xfrm>
          <a:custGeom>
            <a:avLst/>
            <a:gdLst/>
            <a:ahLst/>
            <a:cxnLst/>
            <a:rect l="l" t="t" r="r" b="b"/>
            <a:pathLst>
              <a:path w="7343775" h="28575" extrusionOk="0">
                <a:moveTo>
                  <a:pt x="7343774" y="28574"/>
                </a:moveTo>
                <a:lnTo>
                  <a:pt x="0" y="28574"/>
                </a:lnTo>
                <a:lnTo>
                  <a:pt x="0" y="0"/>
                </a:lnTo>
                <a:lnTo>
                  <a:pt x="7343774" y="0"/>
                </a:lnTo>
                <a:lnTo>
                  <a:pt x="7343774" y="28574"/>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9" name="Google Shape;549;p69"/>
          <p:cNvSpPr txBox="1"/>
          <p:nvPr/>
        </p:nvSpPr>
        <p:spPr>
          <a:xfrm>
            <a:off x="4755588" y="2200206"/>
            <a:ext cx="3882300" cy="743100"/>
          </a:xfrm>
          <a:prstGeom prst="rect">
            <a:avLst/>
          </a:prstGeom>
          <a:noFill/>
          <a:ln>
            <a:noFill/>
          </a:ln>
        </p:spPr>
        <p:txBody>
          <a:bodyPr spcFirstLastPara="1" wrap="square" lIns="0" tIns="75575" rIns="0" bIns="0" anchor="t" anchorCtr="0">
            <a:noAutofit/>
          </a:bodyPr>
          <a:lstStyle/>
          <a:p>
            <a:pPr marL="12700" marR="0" lvl="0" indent="0" algn="l" rtl="0">
              <a:lnSpc>
                <a:spcPct val="109578"/>
              </a:lnSpc>
              <a:spcBef>
                <a:spcPts val="0"/>
              </a:spcBef>
              <a:spcAft>
                <a:spcPts val="0"/>
              </a:spcAft>
              <a:buNone/>
            </a:pPr>
            <a:r>
              <a:rPr lang="en" sz="4800">
                <a:solidFill>
                  <a:srgbClr val="0C234A"/>
                </a:solidFill>
                <a:latin typeface="Times New Roman"/>
                <a:ea typeface="Times New Roman"/>
                <a:cs typeface="Times New Roman"/>
                <a:sym typeface="Times New Roman"/>
              </a:rPr>
              <a:t>Thank you</a:t>
            </a:r>
            <a:endParaRPr sz="4800">
              <a:solidFill>
                <a:schemeClr val="dk1"/>
              </a:solidFill>
              <a:latin typeface="Times New Roman"/>
              <a:ea typeface="Times New Roman"/>
              <a:cs typeface="Times New Roman"/>
              <a:sym typeface="Times New Roman"/>
            </a:endParaRPr>
          </a:p>
        </p:txBody>
      </p:sp>
      <p:sp>
        <p:nvSpPr>
          <p:cNvPr id="550" name="Google Shape;550;p69"/>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1" name="Google Shape;551;p69"/>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p:nvPr/>
        </p:nvSpPr>
        <p:spPr>
          <a:xfrm>
            <a:off x="1837575" y="2055475"/>
            <a:ext cx="4745700" cy="805800"/>
          </a:xfrm>
          <a:prstGeom prst="rect">
            <a:avLst/>
          </a:prstGeom>
          <a:noFill/>
          <a:ln>
            <a:noFill/>
          </a:ln>
        </p:spPr>
        <p:txBody>
          <a:bodyPr spcFirstLastPara="1" wrap="square" lIns="0" tIns="5725" rIns="0" bIns="0" anchor="t" anchorCtr="0">
            <a:noAutofit/>
          </a:bodyPr>
          <a:lstStyle/>
          <a:p>
            <a:pPr marL="12700" marR="0" lvl="0" indent="0" algn="l" rtl="0">
              <a:lnSpc>
                <a:spcPct val="100000"/>
              </a:lnSpc>
              <a:spcBef>
                <a:spcPts val="0"/>
              </a:spcBef>
              <a:spcAft>
                <a:spcPts val="0"/>
              </a:spcAft>
              <a:buNone/>
            </a:pPr>
            <a:r>
              <a:rPr lang="en" sz="4500">
                <a:solidFill>
                  <a:srgbClr val="FFFFFF"/>
                </a:solidFill>
                <a:latin typeface="Calibri"/>
                <a:ea typeface="Calibri"/>
                <a:cs typeface="Calibri"/>
                <a:sym typeface="Calibri"/>
              </a:rPr>
              <a:t>Background &amp; Setup</a:t>
            </a:r>
            <a:endParaRPr sz="4500">
              <a:solidFill>
                <a:srgbClr val="FFFFFF"/>
              </a:solidFill>
              <a:latin typeface="Calibri"/>
              <a:ea typeface="Calibri"/>
              <a:cs typeface="Calibri"/>
              <a:sym typeface="Calibri"/>
            </a:endParaRPr>
          </a:p>
        </p:txBody>
      </p:sp>
      <p:sp>
        <p:nvSpPr>
          <p:cNvPr id="351" name="Google Shape;351;p43"/>
          <p:cNvSpPr txBox="1"/>
          <p:nvPr/>
        </p:nvSpPr>
        <p:spPr>
          <a:xfrm>
            <a:off x="6983325" y="4763575"/>
            <a:ext cx="1461900" cy="291300"/>
          </a:xfrm>
          <a:prstGeom prst="rect">
            <a:avLst/>
          </a:prstGeom>
          <a:noFill/>
          <a:ln>
            <a:noFill/>
          </a:ln>
        </p:spPr>
        <p:txBody>
          <a:bodyPr spcFirstLastPara="1" wrap="square" lIns="0" tIns="7300" rIns="0" bIns="0" anchor="t" anchorCtr="0">
            <a:noAutofit/>
          </a:bodyPr>
          <a:lstStyle/>
          <a:p>
            <a:pPr marL="12700" marR="0" lvl="0" indent="0" algn="ctr" rtl="0">
              <a:lnSpc>
                <a:spcPct val="100000"/>
              </a:lnSpc>
              <a:spcBef>
                <a:spcPts val="0"/>
              </a:spcBef>
              <a:spcAft>
                <a:spcPts val="0"/>
              </a:spcAft>
              <a:buNone/>
            </a:pPr>
            <a:r>
              <a:rPr lang="en" sz="1300">
                <a:solidFill>
                  <a:srgbClr val="FFFFFF"/>
                </a:solidFill>
                <a:latin typeface="Calibri"/>
                <a:ea typeface="Calibri"/>
                <a:cs typeface="Calibri"/>
                <a:sym typeface="Calibri"/>
              </a:rPr>
              <a:t>05-01-2023</a:t>
            </a:r>
            <a:endParaRPr sz="1300">
              <a:solidFill>
                <a:srgbClr val="FFFFFF"/>
              </a:solidFill>
              <a:latin typeface="Calibri"/>
              <a:ea typeface="Calibri"/>
              <a:cs typeface="Calibri"/>
              <a:sym typeface="Calibri"/>
            </a:endParaRPr>
          </a:p>
          <a:p>
            <a:pPr marL="12700" marR="0" lvl="0" indent="0" algn="ctr" rtl="0">
              <a:lnSpc>
                <a:spcPct val="100000"/>
              </a:lnSpc>
              <a:spcBef>
                <a:spcPts val="0"/>
              </a:spcBef>
              <a:spcAft>
                <a:spcPts val="0"/>
              </a:spcAft>
              <a:buNone/>
            </a:pPr>
            <a:endParaRPr sz="1300">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0"/>
          <p:cNvSpPr txBox="1">
            <a:spLocks noGrp="1"/>
          </p:cNvSpPr>
          <p:nvPr>
            <p:ph type="title"/>
          </p:nvPr>
        </p:nvSpPr>
        <p:spPr>
          <a:xfrm>
            <a:off x="1211175" y="2067050"/>
            <a:ext cx="24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4000">
                <a:solidFill>
                  <a:srgbClr val="0C234B"/>
                </a:solidFill>
                <a:latin typeface="Times New Roman"/>
                <a:ea typeface="Times New Roman"/>
                <a:cs typeface="Times New Roman"/>
                <a:sym typeface="Times New Roman"/>
              </a:rPr>
              <a:t>Questions?</a:t>
            </a:r>
            <a:endParaRPr sz="4000" b="0" i="0" u="none" strike="noStrike" cap="none">
              <a:solidFill>
                <a:srgbClr val="0C234B"/>
              </a:solidFill>
              <a:latin typeface="Times New Roman"/>
              <a:ea typeface="Times New Roman"/>
              <a:cs typeface="Times New Roman"/>
              <a:sym typeface="Times New Roman"/>
            </a:endParaRPr>
          </a:p>
        </p:txBody>
      </p:sp>
      <p:sp>
        <p:nvSpPr>
          <p:cNvPr id="557" name="Google Shape;557;p70"/>
          <p:cNvSpPr/>
          <p:nvPr/>
        </p:nvSpPr>
        <p:spPr>
          <a:xfrm>
            <a:off x="-227012" y="361950"/>
            <a:ext cx="454025" cy="454025"/>
          </a:xfrm>
          <a:custGeom>
            <a:avLst/>
            <a:gdLst/>
            <a:ahLst/>
            <a:cxnLst/>
            <a:rect l="l" t="t" r="r" b="b"/>
            <a:pathLst>
              <a:path w="908050" h="908050" extrusionOk="0">
                <a:moveTo>
                  <a:pt x="453965" y="907930"/>
                </a:moveTo>
                <a:lnTo>
                  <a:pt x="409468" y="905744"/>
                </a:lnTo>
                <a:lnTo>
                  <a:pt x="365400" y="899207"/>
                </a:lnTo>
                <a:lnTo>
                  <a:pt x="322185" y="888382"/>
                </a:lnTo>
                <a:lnTo>
                  <a:pt x="280240" y="873373"/>
                </a:lnTo>
                <a:lnTo>
                  <a:pt x="239967" y="854326"/>
                </a:lnTo>
                <a:lnTo>
                  <a:pt x="201755" y="831423"/>
                </a:lnTo>
                <a:lnTo>
                  <a:pt x="165972" y="804884"/>
                </a:lnTo>
                <a:lnTo>
                  <a:pt x="132963" y="774966"/>
                </a:lnTo>
                <a:lnTo>
                  <a:pt x="103045" y="741957"/>
                </a:lnTo>
                <a:lnTo>
                  <a:pt x="76506" y="706174"/>
                </a:lnTo>
                <a:lnTo>
                  <a:pt x="53603" y="667962"/>
                </a:lnTo>
                <a:lnTo>
                  <a:pt x="34556" y="627689"/>
                </a:lnTo>
                <a:lnTo>
                  <a:pt x="19547" y="585744"/>
                </a:lnTo>
                <a:lnTo>
                  <a:pt x="8722" y="542529"/>
                </a:lnTo>
                <a:lnTo>
                  <a:pt x="2185" y="498461"/>
                </a:lnTo>
                <a:lnTo>
                  <a:pt x="0" y="453965"/>
                </a:lnTo>
                <a:lnTo>
                  <a:pt x="136" y="442820"/>
                </a:lnTo>
                <a:lnTo>
                  <a:pt x="3414" y="398391"/>
                </a:lnTo>
                <a:lnTo>
                  <a:pt x="11030" y="354497"/>
                </a:lnTo>
                <a:lnTo>
                  <a:pt x="22913" y="311561"/>
                </a:lnTo>
                <a:lnTo>
                  <a:pt x="38946" y="269996"/>
                </a:lnTo>
                <a:lnTo>
                  <a:pt x="58977" y="230203"/>
                </a:lnTo>
                <a:lnTo>
                  <a:pt x="82811" y="192565"/>
                </a:lnTo>
                <a:lnTo>
                  <a:pt x="110220" y="157444"/>
                </a:lnTo>
                <a:lnTo>
                  <a:pt x="140940" y="125179"/>
                </a:lnTo>
                <a:lnTo>
                  <a:pt x="174673" y="96081"/>
                </a:lnTo>
                <a:lnTo>
                  <a:pt x="211097" y="70429"/>
                </a:lnTo>
                <a:lnTo>
                  <a:pt x="249860" y="48470"/>
                </a:lnTo>
                <a:lnTo>
                  <a:pt x="290588" y="30417"/>
                </a:lnTo>
                <a:lnTo>
                  <a:pt x="332889" y="16443"/>
                </a:lnTo>
                <a:lnTo>
                  <a:pt x="376357" y="6682"/>
                </a:lnTo>
                <a:lnTo>
                  <a:pt x="420572" y="1229"/>
                </a:lnTo>
                <a:lnTo>
                  <a:pt x="453965" y="0"/>
                </a:lnTo>
                <a:lnTo>
                  <a:pt x="465109" y="136"/>
                </a:lnTo>
                <a:lnTo>
                  <a:pt x="509538" y="3414"/>
                </a:lnTo>
                <a:lnTo>
                  <a:pt x="553432" y="11030"/>
                </a:lnTo>
                <a:lnTo>
                  <a:pt x="596368" y="22913"/>
                </a:lnTo>
                <a:lnTo>
                  <a:pt x="637933" y="38946"/>
                </a:lnTo>
                <a:lnTo>
                  <a:pt x="677726" y="58977"/>
                </a:lnTo>
                <a:lnTo>
                  <a:pt x="715364" y="82811"/>
                </a:lnTo>
                <a:lnTo>
                  <a:pt x="750485" y="110220"/>
                </a:lnTo>
                <a:lnTo>
                  <a:pt x="782750" y="140940"/>
                </a:lnTo>
                <a:lnTo>
                  <a:pt x="811848" y="174673"/>
                </a:lnTo>
                <a:lnTo>
                  <a:pt x="837500" y="211097"/>
                </a:lnTo>
                <a:lnTo>
                  <a:pt x="859459" y="249860"/>
                </a:lnTo>
                <a:lnTo>
                  <a:pt x="877512" y="290588"/>
                </a:lnTo>
                <a:lnTo>
                  <a:pt x="891486" y="332889"/>
                </a:lnTo>
                <a:lnTo>
                  <a:pt x="901247" y="376357"/>
                </a:lnTo>
                <a:lnTo>
                  <a:pt x="906700" y="420572"/>
                </a:lnTo>
                <a:lnTo>
                  <a:pt x="907930" y="453965"/>
                </a:lnTo>
                <a:lnTo>
                  <a:pt x="907793" y="465109"/>
                </a:lnTo>
                <a:lnTo>
                  <a:pt x="904515" y="509538"/>
                </a:lnTo>
                <a:lnTo>
                  <a:pt x="896899" y="553432"/>
                </a:lnTo>
                <a:lnTo>
                  <a:pt x="885016" y="596368"/>
                </a:lnTo>
                <a:lnTo>
                  <a:pt x="868983" y="637933"/>
                </a:lnTo>
                <a:lnTo>
                  <a:pt x="848952" y="677726"/>
                </a:lnTo>
                <a:lnTo>
                  <a:pt x="825118" y="715364"/>
                </a:lnTo>
                <a:lnTo>
                  <a:pt x="797709" y="750485"/>
                </a:lnTo>
                <a:lnTo>
                  <a:pt x="766989" y="782750"/>
                </a:lnTo>
                <a:lnTo>
                  <a:pt x="733256" y="811848"/>
                </a:lnTo>
                <a:lnTo>
                  <a:pt x="696832" y="837500"/>
                </a:lnTo>
                <a:lnTo>
                  <a:pt x="658069" y="859459"/>
                </a:lnTo>
                <a:lnTo>
                  <a:pt x="617341" y="877512"/>
                </a:lnTo>
                <a:lnTo>
                  <a:pt x="575040" y="891486"/>
                </a:lnTo>
                <a:lnTo>
                  <a:pt x="531572" y="901247"/>
                </a:lnTo>
                <a:lnTo>
                  <a:pt x="487357" y="906700"/>
                </a:lnTo>
                <a:lnTo>
                  <a:pt x="453965" y="907930"/>
                </a:lnTo>
                <a:close/>
              </a:path>
            </a:pathLst>
          </a:custGeom>
          <a:solidFill>
            <a:srgbClr val="AB04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558" name="Google Shape;558;p70" descr="A picture containing building, brick, fireplace, fire&#10;&#10;Description automatically generated"/>
          <p:cNvPicPr preferRelativeResize="0"/>
          <p:nvPr/>
        </p:nvPicPr>
        <p:blipFill rotWithShape="1">
          <a:blip r:embed="rId3">
            <a:alphaModFix/>
          </a:blip>
          <a:srcRect l="824" t="6913" r="3316" b="18432"/>
          <a:stretch/>
        </p:blipFill>
        <p:spPr>
          <a:xfrm>
            <a:off x="4762500" y="0"/>
            <a:ext cx="4408740" cy="5143499"/>
          </a:xfrm>
          <a:prstGeom prst="rect">
            <a:avLst/>
          </a:prstGeom>
          <a:noFill/>
          <a:ln>
            <a:noFill/>
          </a:ln>
        </p:spPr>
      </p:pic>
      <p:sp>
        <p:nvSpPr>
          <p:cNvPr id="559" name="Google Shape;559;p70"/>
          <p:cNvSpPr/>
          <p:nvPr/>
        </p:nvSpPr>
        <p:spPr>
          <a:xfrm>
            <a:off x="3430263" y="4917799"/>
            <a:ext cx="2307600" cy="247800"/>
          </a:xfrm>
          <a:prstGeom prst="rect">
            <a:avLst/>
          </a:prstGeom>
          <a:solidFill>
            <a:srgbClr val="AB0520"/>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p:nvPr/>
        </p:nvSpPr>
        <p:spPr>
          <a:xfrm>
            <a:off x="1267475" y="1050150"/>
            <a:ext cx="4744200" cy="3663900"/>
          </a:xfrm>
          <a:prstGeom prst="rect">
            <a:avLst/>
          </a:prstGeom>
          <a:noFill/>
          <a:ln>
            <a:noFill/>
          </a:ln>
        </p:spPr>
        <p:txBody>
          <a:bodyPr spcFirstLastPara="1" wrap="square" lIns="0" tIns="6350" rIns="0" bIns="0" anchor="t" anchorCtr="0">
            <a:noAutofit/>
          </a:bodyPr>
          <a:lstStyle/>
          <a:p>
            <a:pPr marL="12700" marR="0" lvl="0" indent="0" algn="just" rtl="0">
              <a:lnSpc>
                <a:spcPct val="100000"/>
              </a:lnSpc>
              <a:spcBef>
                <a:spcPts val="0"/>
              </a:spcBef>
              <a:spcAft>
                <a:spcPts val="0"/>
              </a:spcAft>
              <a:buNone/>
            </a:pPr>
            <a:r>
              <a:rPr lang="en" sz="1500">
                <a:solidFill>
                  <a:srgbClr val="0C234B"/>
                </a:solidFill>
                <a:latin typeface="Calibri"/>
                <a:ea typeface="Calibri"/>
                <a:cs typeface="Calibri"/>
                <a:sym typeface="Calibri"/>
              </a:rPr>
              <a:t>ToMCAT, which stands for Theory of Mind-based Cognitive Architecture for Team, is a joint initiative between Computer Science and Social Science. Its main objective is to design an artificially intelligent (AI) teammates that will address some of the capabilities that they must have, including inferring the internal states of other agents solving problems collaboratively with them, and communicating with them in a socially-aware manner.</a:t>
            </a:r>
            <a:endParaRPr sz="1500">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sz="1500">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sz="1500">
                <a:solidFill>
                  <a:srgbClr val="0C234B"/>
                </a:solidFill>
                <a:latin typeface="Calibri"/>
                <a:ea typeface="Calibri"/>
                <a:cs typeface="Calibri"/>
                <a:sym typeface="Calibri"/>
              </a:rPr>
              <a:t>At the moment, there is a process of collecting data that requires an individual to participate in a variety of activities, some of which involve individual tasks while others are team-based.</a:t>
            </a:r>
            <a:endParaRPr sz="1500">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sz="1500">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r>
              <a:rPr lang="en" sz="1500">
                <a:solidFill>
                  <a:srgbClr val="0C234B"/>
                </a:solidFill>
                <a:latin typeface="Calibri"/>
                <a:ea typeface="Calibri"/>
                <a:cs typeface="Calibri"/>
                <a:sym typeface="Calibri"/>
              </a:rPr>
              <a:t>ToMCAT is funded by DARPA (Defense Advanced Research Projects Agency).</a:t>
            </a:r>
            <a:endParaRPr sz="1500">
              <a:solidFill>
                <a:srgbClr val="0C234B"/>
              </a:solidFill>
              <a:latin typeface="Calibri"/>
              <a:ea typeface="Calibri"/>
              <a:cs typeface="Calibri"/>
              <a:sym typeface="Calibri"/>
            </a:endParaRPr>
          </a:p>
          <a:p>
            <a:pPr marL="12700" marR="0" lvl="0" indent="0" algn="just" rtl="0">
              <a:lnSpc>
                <a:spcPct val="100000"/>
              </a:lnSpc>
              <a:spcBef>
                <a:spcPts val="0"/>
              </a:spcBef>
              <a:spcAft>
                <a:spcPts val="0"/>
              </a:spcAft>
              <a:buNone/>
            </a:pPr>
            <a:endParaRPr sz="1500">
              <a:solidFill>
                <a:srgbClr val="0C234B"/>
              </a:solidFill>
              <a:latin typeface="Calibri"/>
              <a:ea typeface="Calibri"/>
              <a:cs typeface="Calibri"/>
              <a:sym typeface="Calibri"/>
            </a:endParaRPr>
          </a:p>
        </p:txBody>
      </p:sp>
      <p:sp>
        <p:nvSpPr>
          <p:cNvPr id="357" name="Google Shape;357;p44"/>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
        <p:nvSpPr>
          <p:cNvPr id="358" name="Google Shape;358;p44"/>
          <p:cNvSpPr txBox="1">
            <a:spLocks noGrp="1"/>
          </p:cNvSpPr>
          <p:nvPr>
            <p:ph type="title"/>
          </p:nvPr>
        </p:nvSpPr>
        <p:spPr>
          <a:xfrm>
            <a:off x="1316025" y="357075"/>
            <a:ext cx="2557200" cy="4593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ToMCAT</a:t>
            </a:r>
            <a:endParaRPr sz="2800" b="0" i="0" u="none" strike="noStrike" cap="none">
              <a:solidFill>
                <a:srgbClr val="0C234B"/>
              </a:solidFill>
              <a:latin typeface="Times New Roman"/>
              <a:ea typeface="Times New Roman"/>
              <a:cs typeface="Times New Roman"/>
              <a:sym typeface="Times New Roman"/>
            </a:endParaRPr>
          </a:p>
        </p:txBody>
      </p:sp>
      <p:pic>
        <p:nvPicPr>
          <p:cNvPr id="359" name="Google Shape;359;p44"/>
          <p:cNvPicPr preferRelativeResize="0"/>
          <p:nvPr/>
        </p:nvPicPr>
        <p:blipFill>
          <a:blip r:embed="rId3">
            <a:alphaModFix/>
          </a:blip>
          <a:stretch>
            <a:fillRect/>
          </a:stretch>
        </p:blipFill>
        <p:spPr>
          <a:xfrm>
            <a:off x="6279300" y="1321462"/>
            <a:ext cx="2596750" cy="250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5"/>
          <p:cNvPicPr preferRelativeResize="0"/>
          <p:nvPr/>
        </p:nvPicPr>
        <p:blipFill rotWithShape="1">
          <a:blip r:embed="rId3">
            <a:alphaModFix/>
          </a:blip>
          <a:srcRect t="10225"/>
          <a:stretch/>
        </p:blipFill>
        <p:spPr>
          <a:xfrm>
            <a:off x="1387025" y="713425"/>
            <a:ext cx="2944751" cy="3937198"/>
          </a:xfrm>
          <a:prstGeom prst="rect">
            <a:avLst/>
          </a:prstGeom>
          <a:noFill/>
          <a:ln w="9525" cap="flat" cmpd="sng">
            <a:solidFill>
              <a:schemeClr val="dk1"/>
            </a:solidFill>
            <a:prstDash val="solid"/>
            <a:round/>
            <a:headEnd type="none" w="sm" len="sm"/>
            <a:tailEnd type="none" w="sm" len="sm"/>
          </a:ln>
        </p:spPr>
      </p:pic>
      <p:sp>
        <p:nvSpPr>
          <p:cNvPr id="365" name="Google Shape;365;p45"/>
          <p:cNvSpPr txBox="1"/>
          <p:nvPr/>
        </p:nvSpPr>
        <p:spPr>
          <a:xfrm>
            <a:off x="2012275" y="406825"/>
            <a:ext cx="1791300" cy="3066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a:solidFill>
                  <a:srgbClr val="0C234B"/>
                </a:solidFill>
                <a:latin typeface="Calibri"/>
                <a:ea typeface="Calibri"/>
                <a:cs typeface="Calibri"/>
                <a:sym typeface="Calibri"/>
              </a:rPr>
              <a:t>Experiment Room</a:t>
            </a:r>
            <a:endParaRPr sz="18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sp>
        <p:nvSpPr>
          <p:cNvPr id="366" name="Google Shape;366;p45"/>
          <p:cNvSpPr txBox="1"/>
          <p:nvPr/>
        </p:nvSpPr>
        <p:spPr>
          <a:xfrm>
            <a:off x="5224717" y="406825"/>
            <a:ext cx="2473800" cy="3066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800">
                <a:solidFill>
                  <a:srgbClr val="0C234B"/>
                </a:solidFill>
                <a:latin typeface="Calibri"/>
                <a:ea typeface="Calibri"/>
                <a:cs typeface="Calibri"/>
                <a:sym typeface="Calibri"/>
              </a:rPr>
              <a:t>View from Control Room</a:t>
            </a:r>
            <a:endParaRPr sz="18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800">
              <a:solidFill>
                <a:srgbClr val="0C234B"/>
              </a:solidFill>
              <a:latin typeface="Calibri"/>
              <a:ea typeface="Calibri"/>
              <a:cs typeface="Calibri"/>
              <a:sym typeface="Calibri"/>
            </a:endParaRPr>
          </a:p>
        </p:txBody>
      </p:sp>
      <p:pic>
        <p:nvPicPr>
          <p:cNvPr id="367" name="Google Shape;367;p45"/>
          <p:cNvPicPr preferRelativeResize="0"/>
          <p:nvPr/>
        </p:nvPicPr>
        <p:blipFill>
          <a:blip r:embed="rId4">
            <a:alphaModFix/>
          </a:blip>
          <a:stretch>
            <a:fillRect/>
          </a:stretch>
        </p:blipFill>
        <p:spPr>
          <a:xfrm>
            <a:off x="5080200" y="713425"/>
            <a:ext cx="2673775" cy="3937200"/>
          </a:xfrm>
          <a:prstGeom prst="rect">
            <a:avLst/>
          </a:prstGeom>
          <a:noFill/>
          <a:ln w="9525" cap="flat" cmpd="sng">
            <a:solidFill>
              <a:schemeClr val="dk1"/>
            </a:solidFill>
            <a:prstDash val="solid"/>
            <a:round/>
            <a:headEnd type="none" w="sm" len="sm"/>
            <a:tailEnd type="none" w="sm" len="sm"/>
          </a:ln>
        </p:spPr>
      </p:pic>
      <p:sp>
        <p:nvSpPr>
          <p:cNvPr id="368" name="Google Shape;368;p45"/>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p:nvPr/>
        </p:nvSpPr>
        <p:spPr>
          <a:xfrm>
            <a:off x="1703475" y="185600"/>
            <a:ext cx="2603700" cy="486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fNIRS (Functional Near-Infrared Spectroscopy) Optodes</a:t>
            </a:r>
            <a:endParaRPr sz="13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300">
              <a:solidFill>
                <a:srgbClr val="0C234B"/>
              </a:solidFill>
              <a:latin typeface="Calibri"/>
              <a:ea typeface="Calibri"/>
              <a:cs typeface="Calibri"/>
              <a:sym typeface="Calibri"/>
            </a:endParaRPr>
          </a:p>
        </p:txBody>
      </p:sp>
      <p:sp>
        <p:nvSpPr>
          <p:cNvPr id="374" name="Google Shape;374;p46"/>
          <p:cNvSpPr txBox="1"/>
          <p:nvPr/>
        </p:nvSpPr>
        <p:spPr>
          <a:xfrm>
            <a:off x="5148024" y="231675"/>
            <a:ext cx="3054900" cy="3066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EEG (Electroencephalogram) Electrodes</a:t>
            </a:r>
            <a:endParaRPr sz="1300">
              <a:solidFill>
                <a:srgbClr val="0C234B"/>
              </a:solidFill>
              <a:latin typeface="Calibri"/>
              <a:ea typeface="Calibri"/>
              <a:cs typeface="Calibri"/>
              <a:sym typeface="Calibri"/>
            </a:endParaRPr>
          </a:p>
        </p:txBody>
      </p:sp>
      <p:sp>
        <p:nvSpPr>
          <p:cNvPr id="375" name="Google Shape;375;p46"/>
          <p:cNvSpPr txBox="1"/>
          <p:nvPr/>
        </p:nvSpPr>
        <p:spPr>
          <a:xfrm>
            <a:off x="7218825" y="2991325"/>
            <a:ext cx="1896900" cy="264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EKG:Electrocardiogram</a:t>
            </a:r>
            <a:endParaRPr sz="13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300">
              <a:solidFill>
                <a:srgbClr val="0C234B"/>
              </a:solidFill>
              <a:latin typeface="Calibri"/>
              <a:ea typeface="Calibri"/>
              <a:cs typeface="Calibri"/>
              <a:sym typeface="Calibri"/>
            </a:endParaRPr>
          </a:p>
        </p:txBody>
      </p:sp>
      <p:sp>
        <p:nvSpPr>
          <p:cNvPr id="376" name="Google Shape;376;p46"/>
          <p:cNvSpPr txBox="1"/>
          <p:nvPr/>
        </p:nvSpPr>
        <p:spPr>
          <a:xfrm>
            <a:off x="4856350" y="3890725"/>
            <a:ext cx="3854400" cy="306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GSR (Galvanic Skin Response): On right hand</a:t>
            </a:r>
            <a:endParaRPr sz="13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300">
              <a:solidFill>
                <a:srgbClr val="0C234B"/>
              </a:solidFill>
              <a:latin typeface="Calibri"/>
              <a:ea typeface="Calibri"/>
              <a:cs typeface="Calibri"/>
              <a:sym typeface="Calibri"/>
            </a:endParaRPr>
          </a:p>
        </p:txBody>
      </p:sp>
      <p:sp>
        <p:nvSpPr>
          <p:cNvPr id="377" name="Google Shape;377;p46"/>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pic>
        <p:nvPicPr>
          <p:cNvPr id="378" name="Google Shape;378;p46"/>
          <p:cNvPicPr preferRelativeResize="0"/>
          <p:nvPr/>
        </p:nvPicPr>
        <p:blipFill>
          <a:blip r:embed="rId3">
            <a:alphaModFix/>
          </a:blip>
          <a:stretch>
            <a:fillRect/>
          </a:stretch>
        </p:blipFill>
        <p:spPr>
          <a:xfrm>
            <a:off x="1358574" y="785025"/>
            <a:ext cx="5461200" cy="3071925"/>
          </a:xfrm>
          <a:prstGeom prst="rect">
            <a:avLst/>
          </a:prstGeom>
          <a:noFill/>
          <a:ln>
            <a:noFill/>
          </a:ln>
        </p:spPr>
      </p:pic>
      <p:cxnSp>
        <p:nvCxnSpPr>
          <p:cNvPr id="379" name="Google Shape;379;p46"/>
          <p:cNvCxnSpPr/>
          <p:nvPr/>
        </p:nvCxnSpPr>
        <p:spPr>
          <a:xfrm flipH="1">
            <a:off x="4798425" y="3123625"/>
            <a:ext cx="2344200" cy="4500"/>
          </a:xfrm>
          <a:prstGeom prst="straightConnector1">
            <a:avLst/>
          </a:prstGeom>
          <a:noFill/>
          <a:ln w="9525" cap="flat" cmpd="sng">
            <a:solidFill>
              <a:srgbClr val="BD2036"/>
            </a:solidFill>
            <a:prstDash val="solid"/>
            <a:round/>
            <a:headEnd type="none" w="med" len="med"/>
            <a:tailEnd type="triangle" w="med" len="med"/>
          </a:ln>
        </p:spPr>
      </p:cxnSp>
      <p:cxnSp>
        <p:nvCxnSpPr>
          <p:cNvPr id="380" name="Google Shape;380;p46"/>
          <p:cNvCxnSpPr>
            <a:stCxn id="373" idx="2"/>
          </p:cNvCxnSpPr>
          <p:nvPr/>
        </p:nvCxnSpPr>
        <p:spPr>
          <a:xfrm>
            <a:off x="3005325" y="672200"/>
            <a:ext cx="709800" cy="859500"/>
          </a:xfrm>
          <a:prstGeom prst="straightConnector1">
            <a:avLst/>
          </a:prstGeom>
          <a:noFill/>
          <a:ln w="9525" cap="flat" cmpd="sng">
            <a:solidFill>
              <a:srgbClr val="BD2036"/>
            </a:solidFill>
            <a:prstDash val="solid"/>
            <a:round/>
            <a:headEnd type="none" w="med" len="med"/>
            <a:tailEnd type="triangle" w="med" len="med"/>
          </a:ln>
        </p:spPr>
      </p:cxnSp>
      <p:cxnSp>
        <p:nvCxnSpPr>
          <p:cNvPr id="381" name="Google Shape;381;p46"/>
          <p:cNvCxnSpPr/>
          <p:nvPr/>
        </p:nvCxnSpPr>
        <p:spPr>
          <a:xfrm flipH="1">
            <a:off x="4748875" y="593625"/>
            <a:ext cx="719100" cy="949500"/>
          </a:xfrm>
          <a:prstGeom prst="straightConnector1">
            <a:avLst/>
          </a:prstGeom>
          <a:noFill/>
          <a:ln w="9525" cap="flat" cmpd="sng">
            <a:solidFill>
              <a:srgbClr val="BD2036"/>
            </a:solidFill>
            <a:prstDash val="solid"/>
            <a:round/>
            <a:headEnd type="none" w="med" len="med"/>
            <a:tailEnd type="triangle" w="med" len="med"/>
          </a:ln>
        </p:spPr>
      </p:cxnSp>
      <p:cxnSp>
        <p:nvCxnSpPr>
          <p:cNvPr id="382" name="Google Shape;382;p46"/>
          <p:cNvCxnSpPr>
            <a:stCxn id="383" idx="1"/>
          </p:cNvCxnSpPr>
          <p:nvPr/>
        </p:nvCxnSpPr>
        <p:spPr>
          <a:xfrm flipH="1">
            <a:off x="4758474" y="1903400"/>
            <a:ext cx="2276400" cy="125700"/>
          </a:xfrm>
          <a:prstGeom prst="straightConnector1">
            <a:avLst/>
          </a:prstGeom>
          <a:noFill/>
          <a:ln w="9525" cap="flat" cmpd="sng">
            <a:solidFill>
              <a:srgbClr val="BD2036"/>
            </a:solidFill>
            <a:prstDash val="solid"/>
            <a:round/>
            <a:headEnd type="none" w="med" len="med"/>
            <a:tailEnd type="triangle" w="med" len="med"/>
          </a:ln>
        </p:spPr>
      </p:cxnSp>
      <p:sp>
        <p:nvSpPr>
          <p:cNvPr id="383" name="Google Shape;383;p46"/>
          <p:cNvSpPr txBox="1"/>
          <p:nvPr/>
        </p:nvSpPr>
        <p:spPr>
          <a:xfrm>
            <a:off x="7034874" y="1750100"/>
            <a:ext cx="1122600" cy="3066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1300">
                <a:solidFill>
                  <a:srgbClr val="0C234B"/>
                </a:solidFill>
                <a:latin typeface="Calibri"/>
                <a:ea typeface="Calibri"/>
                <a:cs typeface="Calibri"/>
                <a:sym typeface="Calibri"/>
              </a:rPr>
              <a:t>Eye tracker</a:t>
            </a:r>
            <a:endParaRPr sz="1300">
              <a:solidFill>
                <a:srgbClr val="0C234B"/>
              </a:solidFill>
              <a:latin typeface="Calibri"/>
              <a:ea typeface="Calibri"/>
              <a:cs typeface="Calibri"/>
              <a:sym typeface="Calibri"/>
            </a:endParaRPr>
          </a:p>
        </p:txBody>
      </p:sp>
      <p:sp>
        <p:nvSpPr>
          <p:cNvPr id="384" name="Google Shape;384;p46"/>
          <p:cNvSpPr txBox="1"/>
          <p:nvPr/>
        </p:nvSpPr>
        <p:spPr>
          <a:xfrm>
            <a:off x="1182675" y="4325150"/>
            <a:ext cx="3645300" cy="306600"/>
          </a:xfrm>
          <a:prstGeom prst="rect">
            <a:avLst/>
          </a:prstGeom>
          <a:noFill/>
          <a:ln>
            <a:noFill/>
          </a:ln>
        </p:spPr>
        <p:txBody>
          <a:bodyPr spcFirstLastPara="1" wrap="square" lIns="0" tIns="6350" rIns="0" bIns="0" anchor="t" anchorCtr="0">
            <a:noAutofit/>
          </a:bodyPr>
          <a:lstStyle/>
          <a:p>
            <a:pPr marL="457200" marR="0" lvl="0" indent="-292100" algn="l" rtl="0">
              <a:lnSpc>
                <a:spcPct val="100000"/>
              </a:lnSpc>
              <a:spcBef>
                <a:spcPts val="0"/>
              </a:spcBef>
              <a:spcAft>
                <a:spcPts val="0"/>
              </a:spcAft>
              <a:buClr>
                <a:srgbClr val="0C234B"/>
              </a:buClr>
              <a:buSzPts val="1000"/>
              <a:buFont typeface="Calibri"/>
              <a:buChar char="●"/>
            </a:pPr>
            <a:r>
              <a:rPr lang="en" sz="1000">
                <a:solidFill>
                  <a:srgbClr val="0C234B"/>
                </a:solidFill>
                <a:latin typeface="Calibri"/>
                <a:ea typeface="Calibri"/>
                <a:cs typeface="Calibri"/>
                <a:sym typeface="Calibri"/>
              </a:rPr>
              <a:t>fNIRS records BOLD (Blood Oxygen Level Dependent) signals</a:t>
            </a:r>
            <a:endParaRPr sz="1000">
              <a:solidFill>
                <a:srgbClr val="0C234B"/>
              </a:solidFill>
              <a:latin typeface="Calibri"/>
              <a:ea typeface="Calibri"/>
              <a:cs typeface="Calibri"/>
              <a:sym typeface="Calibri"/>
            </a:endParaRPr>
          </a:p>
          <a:p>
            <a:pPr marL="12700" marR="0" lvl="0" indent="0" algn="l" rtl="0">
              <a:lnSpc>
                <a:spcPct val="100000"/>
              </a:lnSpc>
              <a:spcBef>
                <a:spcPts val="0"/>
              </a:spcBef>
              <a:spcAft>
                <a:spcPts val="0"/>
              </a:spcAft>
              <a:buNone/>
            </a:pPr>
            <a:endParaRPr sz="1000">
              <a:solidFill>
                <a:srgbClr val="0C234B"/>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7"/>
          <p:cNvSpPr txBox="1"/>
          <p:nvPr/>
        </p:nvSpPr>
        <p:spPr>
          <a:xfrm>
            <a:off x="1837575" y="1935650"/>
            <a:ext cx="4745700" cy="1552500"/>
          </a:xfrm>
          <a:prstGeom prst="rect">
            <a:avLst/>
          </a:prstGeom>
          <a:noFill/>
          <a:ln>
            <a:noFill/>
          </a:ln>
        </p:spPr>
        <p:txBody>
          <a:bodyPr spcFirstLastPara="1" wrap="square" lIns="0" tIns="5725" rIns="0" bIns="0" anchor="t" anchorCtr="0">
            <a:noAutofit/>
          </a:bodyPr>
          <a:lstStyle/>
          <a:p>
            <a:pPr marL="12700" marR="0" lvl="0" indent="0" algn="l" rtl="0">
              <a:lnSpc>
                <a:spcPct val="100000"/>
              </a:lnSpc>
              <a:spcBef>
                <a:spcPts val="0"/>
              </a:spcBef>
              <a:spcAft>
                <a:spcPts val="0"/>
              </a:spcAft>
              <a:buNone/>
            </a:pPr>
            <a:r>
              <a:rPr lang="en" sz="4500">
                <a:solidFill>
                  <a:srgbClr val="FFFFFF"/>
                </a:solidFill>
                <a:latin typeface="Calibri"/>
                <a:ea typeface="Calibri"/>
                <a:cs typeface="Calibri"/>
                <a:sym typeface="Calibri"/>
              </a:rPr>
              <a:t>Introduction &amp; Research Question</a:t>
            </a:r>
            <a:endParaRPr sz="4500">
              <a:solidFill>
                <a:schemeClr val="dk1"/>
              </a:solidFill>
              <a:latin typeface="Calibri"/>
              <a:ea typeface="Calibri"/>
              <a:cs typeface="Calibri"/>
              <a:sym typeface="Calibri"/>
            </a:endParaRPr>
          </a:p>
        </p:txBody>
      </p:sp>
      <p:sp>
        <p:nvSpPr>
          <p:cNvPr id="390" name="Google Shape;390;p47"/>
          <p:cNvSpPr txBox="1"/>
          <p:nvPr/>
        </p:nvSpPr>
        <p:spPr>
          <a:xfrm>
            <a:off x="6983325" y="4763575"/>
            <a:ext cx="1461900" cy="291300"/>
          </a:xfrm>
          <a:prstGeom prst="rect">
            <a:avLst/>
          </a:prstGeom>
          <a:noFill/>
          <a:ln>
            <a:noFill/>
          </a:ln>
        </p:spPr>
        <p:txBody>
          <a:bodyPr spcFirstLastPara="1" wrap="square" lIns="0" tIns="7300" rIns="0" bIns="0" anchor="t" anchorCtr="0">
            <a:noAutofit/>
          </a:bodyPr>
          <a:lstStyle/>
          <a:p>
            <a:pPr marL="12700" marR="0" lvl="0" indent="0" algn="ctr" rtl="0">
              <a:lnSpc>
                <a:spcPct val="100000"/>
              </a:lnSpc>
              <a:spcBef>
                <a:spcPts val="0"/>
              </a:spcBef>
              <a:spcAft>
                <a:spcPts val="0"/>
              </a:spcAft>
              <a:buNone/>
            </a:pPr>
            <a:r>
              <a:rPr lang="en" sz="1300">
                <a:solidFill>
                  <a:srgbClr val="FFFFFF"/>
                </a:solidFill>
                <a:latin typeface="Calibri"/>
                <a:ea typeface="Calibri"/>
                <a:cs typeface="Calibri"/>
                <a:sym typeface="Calibri"/>
              </a:rPr>
              <a:t>05-01-2023</a:t>
            </a:r>
            <a:endParaRPr sz="1300">
              <a:solidFill>
                <a:srgbClr val="FFFFFF"/>
              </a:solidFill>
              <a:latin typeface="Calibri"/>
              <a:ea typeface="Calibri"/>
              <a:cs typeface="Calibri"/>
              <a:sym typeface="Calibri"/>
            </a:endParaRPr>
          </a:p>
          <a:p>
            <a:pPr marL="12700" marR="0" lvl="0" indent="0" algn="ctr" rtl="0">
              <a:lnSpc>
                <a:spcPct val="100000"/>
              </a:lnSpc>
              <a:spcBef>
                <a:spcPts val="0"/>
              </a:spcBef>
              <a:spcAft>
                <a:spcPts val="0"/>
              </a:spcAft>
              <a:buNone/>
            </a:pPr>
            <a:endParaRPr sz="1300">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8"/>
          <p:cNvSpPr txBox="1"/>
          <p:nvPr/>
        </p:nvSpPr>
        <p:spPr>
          <a:xfrm>
            <a:off x="1244400" y="1178950"/>
            <a:ext cx="7265400" cy="2816100"/>
          </a:xfrm>
          <a:prstGeom prst="rect">
            <a:avLst/>
          </a:prstGeom>
          <a:noFill/>
          <a:ln>
            <a:noFill/>
          </a:ln>
        </p:spPr>
        <p:txBody>
          <a:bodyPr spcFirstLastPara="1" wrap="square" lIns="0" tIns="6350" rIns="0" bIns="0" anchor="t" anchorCtr="0">
            <a:noAutofit/>
          </a:bodyPr>
          <a:lstStyle/>
          <a:p>
            <a:pPr marL="457200" marR="0" lvl="0" indent="-342900" algn="just" rtl="0">
              <a:lnSpc>
                <a:spcPct val="100000"/>
              </a:lnSpc>
              <a:spcBef>
                <a:spcPts val="0"/>
              </a:spcBef>
              <a:spcAft>
                <a:spcPts val="0"/>
              </a:spcAft>
              <a:buClr>
                <a:srgbClr val="0C234B"/>
              </a:buClr>
              <a:buSzPts val="1800"/>
              <a:buFont typeface="Calibri"/>
              <a:buChar char="●"/>
            </a:pPr>
            <a:r>
              <a:rPr lang="en" sz="1800">
                <a:solidFill>
                  <a:srgbClr val="0C234B"/>
                </a:solidFill>
                <a:latin typeface="Calibri"/>
                <a:ea typeface="Calibri"/>
                <a:cs typeface="Calibri"/>
                <a:sym typeface="Calibri"/>
              </a:rPr>
              <a:t>The ToMCAT offline visualization tool is a joint venture aimed at creating a comprehensive multimodal tool that integrates functional near-infrared spectroscopy (fNIRS), eye tracking, and electroencephalography (EEG) data. </a:t>
            </a:r>
            <a:endParaRPr sz="1800">
              <a:solidFill>
                <a:srgbClr val="0C234B"/>
              </a:solidFill>
              <a:latin typeface="Calibri"/>
              <a:ea typeface="Calibri"/>
              <a:cs typeface="Calibri"/>
              <a:sym typeface="Calibri"/>
            </a:endParaRPr>
          </a:p>
          <a:p>
            <a:pPr marL="457200" marR="0" lvl="0" indent="0" algn="just"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457200" marR="0" lvl="0" indent="-342900" algn="just" rtl="0">
              <a:lnSpc>
                <a:spcPct val="100000"/>
              </a:lnSpc>
              <a:spcBef>
                <a:spcPts val="0"/>
              </a:spcBef>
              <a:spcAft>
                <a:spcPts val="0"/>
              </a:spcAft>
              <a:buClr>
                <a:srgbClr val="0C234B"/>
              </a:buClr>
              <a:buSzPts val="1800"/>
              <a:buFont typeface="Calibri"/>
              <a:buChar char="●"/>
            </a:pPr>
            <a:r>
              <a:rPr lang="en" sz="1800">
                <a:solidFill>
                  <a:srgbClr val="0C234B"/>
                </a:solidFill>
                <a:latin typeface="Calibri"/>
                <a:ea typeface="Calibri"/>
                <a:cs typeface="Calibri"/>
                <a:sym typeface="Calibri"/>
              </a:rPr>
              <a:t>This tool can offer a complete analysis of cognitive and perceptual functions such as attention, working memory, and emotion.</a:t>
            </a:r>
            <a:endParaRPr sz="1800">
              <a:solidFill>
                <a:srgbClr val="0C234B"/>
              </a:solidFill>
              <a:latin typeface="Calibri"/>
              <a:ea typeface="Calibri"/>
              <a:cs typeface="Calibri"/>
              <a:sym typeface="Calibri"/>
            </a:endParaRPr>
          </a:p>
          <a:p>
            <a:pPr marL="457200" marR="0" lvl="0" indent="0" algn="just" rtl="0">
              <a:lnSpc>
                <a:spcPct val="100000"/>
              </a:lnSpc>
              <a:spcBef>
                <a:spcPts val="0"/>
              </a:spcBef>
              <a:spcAft>
                <a:spcPts val="0"/>
              </a:spcAft>
              <a:buNone/>
            </a:pPr>
            <a:endParaRPr sz="1800">
              <a:solidFill>
                <a:srgbClr val="0C234B"/>
              </a:solidFill>
              <a:latin typeface="Calibri"/>
              <a:ea typeface="Calibri"/>
              <a:cs typeface="Calibri"/>
              <a:sym typeface="Calibri"/>
            </a:endParaRPr>
          </a:p>
          <a:p>
            <a:pPr marL="457200" marR="0" lvl="0" indent="-342900" algn="just" rtl="0">
              <a:lnSpc>
                <a:spcPct val="100000"/>
              </a:lnSpc>
              <a:spcBef>
                <a:spcPts val="0"/>
              </a:spcBef>
              <a:spcAft>
                <a:spcPts val="0"/>
              </a:spcAft>
              <a:buClr>
                <a:srgbClr val="0C234B"/>
              </a:buClr>
              <a:buSzPts val="1800"/>
              <a:buFont typeface="Calibri"/>
              <a:buChar char="●"/>
            </a:pPr>
            <a:r>
              <a:rPr lang="en" sz="1800">
                <a:solidFill>
                  <a:srgbClr val="0C234B"/>
                </a:solidFill>
                <a:latin typeface="Calibri"/>
                <a:ea typeface="Calibri"/>
                <a:cs typeface="Calibri"/>
                <a:sym typeface="Calibri"/>
              </a:rPr>
              <a:t> This tool is expected to simplify the work for social scientists.</a:t>
            </a:r>
            <a:endParaRPr sz="1800">
              <a:solidFill>
                <a:srgbClr val="0C234B"/>
              </a:solidFill>
              <a:latin typeface="Calibri"/>
              <a:ea typeface="Calibri"/>
              <a:cs typeface="Calibri"/>
              <a:sym typeface="Calibri"/>
            </a:endParaRPr>
          </a:p>
        </p:txBody>
      </p:sp>
      <p:sp>
        <p:nvSpPr>
          <p:cNvPr id="396" name="Google Shape;396;p48"/>
          <p:cNvSpPr txBox="1">
            <a:spLocks noGrp="1"/>
          </p:cNvSpPr>
          <p:nvPr>
            <p:ph type="title"/>
          </p:nvPr>
        </p:nvSpPr>
        <p:spPr>
          <a:xfrm>
            <a:off x="1202600" y="334850"/>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800">
                <a:solidFill>
                  <a:srgbClr val="0C234B"/>
                </a:solidFill>
                <a:latin typeface="Times New Roman"/>
                <a:ea typeface="Times New Roman"/>
                <a:cs typeface="Times New Roman"/>
                <a:sym typeface="Times New Roman"/>
              </a:rPr>
              <a:t>How will our tool help?</a:t>
            </a:r>
            <a:endParaRPr sz="2800" b="0" i="0" u="none" strike="noStrike" cap="none">
              <a:solidFill>
                <a:srgbClr val="0C234B"/>
              </a:solidFill>
              <a:latin typeface="Times New Roman"/>
              <a:ea typeface="Times New Roman"/>
              <a:cs typeface="Times New Roman"/>
              <a:sym typeface="Times New Roman"/>
            </a:endParaRPr>
          </a:p>
        </p:txBody>
      </p:sp>
      <p:sp>
        <p:nvSpPr>
          <p:cNvPr id="397" name="Google Shape;397;p48"/>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a:spLocks noGrp="1"/>
          </p:cNvSpPr>
          <p:nvPr>
            <p:ph type="title"/>
          </p:nvPr>
        </p:nvSpPr>
        <p:spPr>
          <a:xfrm>
            <a:off x="1468875" y="279275"/>
            <a:ext cx="6357900" cy="696600"/>
          </a:xfrm>
          <a:prstGeom prst="rect">
            <a:avLst/>
          </a:prstGeom>
          <a:noFill/>
          <a:ln>
            <a:noFill/>
          </a:ln>
        </p:spPr>
        <p:txBody>
          <a:bodyPr spcFirstLastPara="1" wrap="square" lIns="0" tIns="75575" rIns="0" bIns="0" anchor="t" anchorCtr="0">
            <a:noAutofit/>
          </a:bodyPr>
          <a:lstStyle/>
          <a:p>
            <a:pPr marL="12700" marR="0" lvl="0" indent="0" algn="l" rtl="0">
              <a:lnSpc>
                <a:spcPct val="130125"/>
              </a:lnSpc>
              <a:spcBef>
                <a:spcPts val="0"/>
              </a:spcBef>
              <a:spcAft>
                <a:spcPts val="0"/>
              </a:spcAft>
              <a:buNone/>
            </a:pPr>
            <a:r>
              <a:rPr lang="en" sz="2400">
                <a:solidFill>
                  <a:srgbClr val="0C234B"/>
                </a:solidFill>
                <a:latin typeface="Times New Roman"/>
                <a:ea typeface="Times New Roman"/>
                <a:cs typeface="Times New Roman"/>
                <a:sym typeface="Times New Roman"/>
              </a:rPr>
              <a:t>Design we proposed</a:t>
            </a:r>
            <a:endParaRPr sz="2400" b="0" i="0" u="none" strike="noStrike" cap="none">
              <a:solidFill>
                <a:srgbClr val="0C234B"/>
              </a:solidFill>
              <a:latin typeface="Times New Roman"/>
              <a:ea typeface="Times New Roman"/>
              <a:cs typeface="Times New Roman"/>
              <a:sym typeface="Times New Roman"/>
            </a:endParaRPr>
          </a:p>
        </p:txBody>
      </p:sp>
      <p:pic>
        <p:nvPicPr>
          <p:cNvPr id="403" name="Google Shape;403;p49"/>
          <p:cNvPicPr preferRelativeResize="0"/>
          <p:nvPr/>
        </p:nvPicPr>
        <p:blipFill>
          <a:blip r:embed="rId3">
            <a:alphaModFix/>
          </a:blip>
          <a:stretch>
            <a:fillRect/>
          </a:stretch>
        </p:blipFill>
        <p:spPr>
          <a:xfrm>
            <a:off x="1284909" y="914450"/>
            <a:ext cx="6902001" cy="3622876"/>
          </a:xfrm>
          <a:prstGeom prst="rect">
            <a:avLst/>
          </a:prstGeom>
          <a:noFill/>
          <a:ln>
            <a:noFill/>
          </a:ln>
        </p:spPr>
      </p:pic>
      <p:sp>
        <p:nvSpPr>
          <p:cNvPr id="404" name="Google Shape;404;p49"/>
          <p:cNvSpPr txBox="1"/>
          <p:nvPr/>
        </p:nvSpPr>
        <p:spPr>
          <a:xfrm rot="-5400000">
            <a:off x="-788200" y="3111975"/>
            <a:ext cx="2970000" cy="123300"/>
          </a:xfrm>
          <a:prstGeom prst="rect">
            <a:avLst/>
          </a:prstGeom>
          <a:noFill/>
          <a:ln>
            <a:noFill/>
          </a:ln>
        </p:spPr>
        <p:txBody>
          <a:bodyPr spcFirstLastPara="1" wrap="square" lIns="0" tIns="4450" rIns="0" bIns="0" anchor="t" anchorCtr="0">
            <a:noAutofit/>
          </a:bodyPr>
          <a:lstStyle/>
          <a:p>
            <a:pPr marL="0" marR="0" lvl="0" indent="0" algn="l" rtl="0">
              <a:lnSpc>
                <a:spcPct val="100000"/>
              </a:lnSpc>
              <a:spcBef>
                <a:spcPts val="0"/>
              </a:spcBef>
              <a:spcAft>
                <a:spcPts val="0"/>
              </a:spcAft>
              <a:buNone/>
            </a:pPr>
            <a:r>
              <a:rPr lang="en" sz="800">
                <a:solidFill>
                  <a:srgbClr val="0C234A"/>
                </a:solidFill>
                <a:latin typeface="Calibri"/>
                <a:ea typeface="Calibri"/>
                <a:cs typeface="Calibri"/>
                <a:sym typeface="Calibri"/>
              </a:rPr>
              <a:t>ToMCAT Offline Viz | THE UNIVERSITY OF ARIZONA</a:t>
            </a:r>
            <a:endParaRPr sz="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Arizona Professiona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B042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UArizona">
      <a:dk1>
        <a:srgbClr val="0C234B"/>
      </a:dk1>
      <a:lt1>
        <a:srgbClr val="FFFFFF"/>
      </a:lt1>
      <a:dk2>
        <a:srgbClr val="1F497D"/>
      </a:dk2>
      <a:lt2>
        <a:srgbClr val="FFFFFF"/>
      </a:lt2>
      <a:accent1>
        <a:srgbClr val="25669A"/>
      </a:accent1>
      <a:accent2>
        <a:srgbClr val="BB1B29"/>
      </a:accent2>
      <a:accent3>
        <a:srgbClr val="EF4056"/>
      </a:accent3>
      <a:accent4>
        <a:srgbClr val="90DAEF"/>
      </a:accent4>
      <a:accent5>
        <a:srgbClr val="25669A"/>
      </a:accent5>
      <a:accent6>
        <a:srgbClr val="1E5188"/>
      </a:accent6>
      <a:hlink>
        <a:srgbClr val="FFFFFF"/>
      </a:hlink>
      <a:folHlink>
        <a:srgbClr val="BB1B2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1500</Words>
  <Application>Microsoft Office PowerPoint</Application>
  <PresentationFormat>On-screen Show (16:9)</PresentationFormat>
  <Paragraphs>147</Paragraphs>
  <Slides>30</Slides>
  <Notes>30</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30</vt:i4>
      </vt:variant>
    </vt:vector>
  </HeadingPairs>
  <TitlesOfParts>
    <vt:vector size="34" baseType="lpstr">
      <vt:lpstr>Helvetica Neue</vt:lpstr>
      <vt:lpstr>Simple Light</vt:lpstr>
      <vt:lpstr>UArizona Professional</vt:lpstr>
      <vt:lpstr>Office Theme</vt:lpstr>
      <vt:lpstr>PowerPoint Presentation</vt:lpstr>
      <vt:lpstr>PowerPoint Presentation</vt:lpstr>
      <vt:lpstr>PowerPoint Presentation</vt:lpstr>
      <vt:lpstr>ToMCAT</vt:lpstr>
      <vt:lpstr>PowerPoint Presentation</vt:lpstr>
      <vt:lpstr>PowerPoint Presentation</vt:lpstr>
      <vt:lpstr>PowerPoint Presentation</vt:lpstr>
      <vt:lpstr>How will our tool help?</vt:lpstr>
      <vt:lpstr>Design we proposed</vt:lpstr>
      <vt:lpstr>This is what we achieved.</vt:lpstr>
      <vt:lpstr>This is what we achieved.</vt:lpstr>
      <vt:lpstr>PowerPoint Presentation</vt:lpstr>
      <vt:lpstr>PowerPoint Presentation</vt:lpstr>
      <vt:lpstr>PowerPoint Presentation</vt:lpstr>
      <vt:lpstr>PowerPoint Presentation</vt:lpstr>
      <vt:lpstr>PowerPoint Presentation</vt:lpstr>
      <vt:lpstr>Data Description - from Lang lab</vt:lpstr>
      <vt:lpstr>Techniques</vt:lpstr>
      <vt:lpstr>Techniques</vt:lpstr>
      <vt:lpstr>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Rupal Jain</dc:creator>
  <cp:lastModifiedBy>Jain, Rupal - (jainrupal)</cp:lastModifiedBy>
  <cp:revision>1</cp:revision>
  <dcterms:modified xsi:type="dcterms:W3CDTF">2023-12-25T13:04:22Z</dcterms:modified>
</cp:coreProperties>
</file>